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1309350" cx="20104100"/>
  <p:notesSz cx="20104100" cy="11309350"/>
  <p:embeddedFontLst>
    <p:embeddedFont>
      <p:font typeface="Roboto"/>
      <p:regular r:id="rId24"/>
      <p:bold r:id="rId25"/>
      <p:italic r:id="rId26"/>
      <p:boldItalic r:id="rId27"/>
    </p:embeddedFont>
    <p:embeddedFont>
      <p:font typeface="Poppins Medium"/>
      <p:regular r:id="rId28"/>
      <p:bold r:id="rId29"/>
      <p:italic r:id="rId30"/>
      <p:boldItalic r:id="rId31"/>
    </p:embeddedFont>
    <p:embeddedFont>
      <p:font typeface="Poppins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oppinsMedium-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Medium-boldItalic.fntdata"/><Relationship Id="rId30" Type="http://schemas.openxmlformats.org/officeDocument/2006/relationships/font" Target="fonts/PoppinsMedium-italic.fntdata"/><Relationship Id="rId11" Type="http://schemas.openxmlformats.org/officeDocument/2006/relationships/slide" Target="slides/slide6.xml"/><Relationship Id="rId33" Type="http://schemas.openxmlformats.org/officeDocument/2006/relationships/font" Target="fonts/PoppinsSemiBold-bold.fntdata"/><Relationship Id="rId10" Type="http://schemas.openxmlformats.org/officeDocument/2006/relationships/slide" Target="slides/slide5.xml"/><Relationship Id="rId32" Type="http://schemas.openxmlformats.org/officeDocument/2006/relationships/font" Target="fonts/PoppinsSemiBold-regular.fntdata"/><Relationship Id="rId13" Type="http://schemas.openxmlformats.org/officeDocument/2006/relationships/slide" Target="slides/slide8.xml"/><Relationship Id="rId35" Type="http://schemas.openxmlformats.org/officeDocument/2006/relationships/font" Target="fonts/PoppinsSemiBold-boldItalic.fntdata"/><Relationship Id="rId12" Type="http://schemas.openxmlformats.org/officeDocument/2006/relationships/slide" Target="slides/slide7.xml"/><Relationship Id="rId34" Type="http://schemas.openxmlformats.org/officeDocument/2006/relationships/font" Target="fonts/PoppinsSemi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o.org/isoiec-27001-information-security.html" TargetMode="External"/><Relationship Id="rId3" Type="http://schemas.openxmlformats.org/officeDocument/2006/relationships/hyperlink" Target="https://resilience.enisa.europa.eu/cloud-computing-certification/list-of-cloud-certification-schemes/service-organization-control-soc-10" TargetMode="External"/><Relationship Id="rId4" Type="http://schemas.openxmlformats.org/officeDocument/2006/relationships/hyperlink" Target="https://resilience.enisa.europa.eu/cloud-computing-certification/list-of-cloud-certification-schemes/service-organization-control-soc-2-repor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tivemind.legal/guides/us-cloud-ac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sky.com/story/jpmorgan-to-challenge-uk-banks-with-digital-launch-in-early-2021-12053699" TargetMode="External"/><Relationship Id="rId3" Type="http://schemas.openxmlformats.org/officeDocument/2006/relationships/hyperlink" Target="https://www.fintechfutures.com/2019/01/lloyds-to-cut-costs-with-thought-machine-platform-mov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u="sng">
                <a:latin typeface="Roboto"/>
                <a:ea typeface="Roboto"/>
                <a:cs typeface="Roboto"/>
                <a:sym typeface="Roboto"/>
              </a:rPr>
              <a:t>Important </a:t>
            </a:r>
            <a:r>
              <a:rPr lang="en-US" sz="1200" u="sng">
                <a:latin typeface="Roboto"/>
                <a:ea typeface="Roboto"/>
                <a:cs typeface="Roboto"/>
                <a:sym typeface="Roboto"/>
              </a:rPr>
              <a:t>Note</a:t>
            </a:r>
            <a:r>
              <a:rPr lang="en-US" sz="1200">
                <a:latin typeface="Roboto"/>
                <a:ea typeface="Roboto"/>
                <a:cs typeface="Roboto"/>
                <a:sym typeface="Roboto"/>
              </a:rPr>
              <a:t>: </a:t>
            </a:r>
            <a:r>
              <a:rPr b="1" lang="en-US" sz="1200">
                <a:solidFill>
                  <a:srgbClr val="3C4043"/>
                </a:solidFill>
                <a:highlight>
                  <a:srgbClr val="FFFFFF"/>
                </a:highlight>
                <a:latin typeface="Roboto"/>
                <a:ea typeface="Roboto"/>
                <a:cs typeface="Roboto"/>
                <a:sym typeface="Roboto"/>
              </a:rPr>
              <a:t>Sharing the information on this presentation with prospects is only possible under NDA. Regarding partners and customers, we have agreements already in place to protect this kind of information when being shared.</a:t>
            </a:r>
            <a:endParaRPr b="1" sz="120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Asset Owner: SSKM Team</a:t>
            </a:r>
            <a:endParaRPr sz="1200">
              <a:latin typeface="Roboto"/>
              <a:ea typeface="Roboto"/>
              <a:cs typeface="Roboto"/>
              <a:sym typeface="Roboto"/>
            </a:endParaRPr>
          </a:p>
          <a:p>
            <a:pPr indent="0" lvl="0" marL="0" rtl="0" algn="l">
              <a:lnSpc>
                <a:spcPct val="100000"/>
              </a:lnSpc>
              <a:spcBef>
                <a:spcPts val="0"/>
              </a:spcBef>
              <a:spcAft>
                <a:spcPts val="0"/>
              </a:spcAft>
              <a:buSzPts val="1100"/>
              <a:buNone/>
            </a:pPr>
            <a:r>
              <a:t/>
            </a:r>
            <a:endParaRPr b="1"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312" name="Google Shape;312;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38671fb91_0_37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highlight>
                  <a:srgbClr val="FFFFFF"/>
                </a:highlight>
                <a:latin typeface="Roboto"/>
                <a:ea typeface="Roboto"/>
                <a:cs typeface="Roboto"/>
                <a:sym typeface="Roboto"/>
              </a:rPr>
              <a:t>Our cloud service providers (Amazon Web Services, Google Cloud and Microsoft Azure) operate an Information Security Management System (ISMS) that is ISO/IEC 27001 certified (</a:t>
            </a:r>
            <a:r>
              <a:rPr lang="en-US" sz="1200" u="sng">
                <a:solidFill>
                  <a:schemeClr val="hlink"/>
                </a:solidFill>
                <a:highlight>
                  <a:srgbClr val="FFFFFF"/>
                </a:highlight>
                <a:latin typeface="Roboto"/>
                <a:ea typeface="Roboto"/>
                <a:cs typeface="Roboto"/>
                <a:sym typeface="Roboto"/>
                <a:hlinkClick r:id="rId2"/>
              </a:rPr>
              <a:t>https://www.iso.org/isoiec-27001-information-security.html</a:t>
            </a:r>
            <a:r>
              <a:rPr lang="en-US" sz="1200">
                <a:solidFill>
                  <a:schemeClr val="dk1"/>
                </a:solidFill>
                <a:highlight>
                  <a:srgbClr val="FFFFFF"/>
                </a:highlight>
                <a:latin typeface="Roboto"/>
                <a:ea typeface="Roboto"/>
                <a:cs typeface="Roboto"/>
                <a:sym typeface="Roboto"/>
              </a:rPr>
              <a:t>) and provide further SOC 1 9</a:t>
            </a:r>
            <a:r>
              <a:rPr lang="en-US" sz="1200" u="sng">
                <a:solidFill>
                  <a:schemeClr val="hlink"/>
                </a:solidFill>
                <a:highlight>
                  <a:srgbClr val="FFFFFF"/>
                </a:highlight>
                <a:latin typeface="Roboto"/>
                <a:ea typeface="Roboto"/>
                <a:cs typeface="Roboto"/>
                <a:sym typeface="Roboto"/>
                <a:hlinkClick r:id="rId3"/>
              </a:rPr>
              <a:t>https://resilience.enisa.europa.eu/cloud-computing-certification/list-of-cloud-certification-schemes/service-organization-control-soc-10</a:t>
            </a:r>
            <a:r>
              <a:rPr lang="en-US" sz="1200">
                <a:solidFill>
                  <a:schemeClr val="dk1"/>
                </a:solidFill>
                <a:highlight>
                  <a:srgbClr val="FFFFFF"/>
                </a:highlight>
                <a:latin typeface="Roboto"/>
                <a:ea typeface="Roboto"/>
                <a:cs typeface="Roboto"/>
                <a:sym typeface="Roboto"/>
              </a:rPr>
              <a:t>  and SOC 2 Type 2 (</a:t>
            </a:r>
            <a:r>
              <a:rPr lang="en-US" sz="1200" u="sng">
                <a:solidFill>
                  <a:schemeClr val="hlink"/>
                </a:solidFill>
                <a:highlight>
                  <a:srgbClr val="FFFFFF"/>
                </a:highlight>
                <a:latin typeface="Roboto"/>
                <a:ea typeface="Roboto"/>
                <a:cs typeface="Roboto"/>
                <a:sym typeface="Roboto"/>
                <a:hlinkClick r:id="rId4"/>
              </a:rPr>
              <a:t>https://resilience.enisa.europa.eu/cloud-computing-certification/list-of-cloud-certification-schemes/service-organization-control-soc-2-report</a:t>
            </a:r>
            <a:r>
              <a:rPr lang="en-US" sz="1200">
                <a:solidFill>
                  <a:schemeClr val="dk1"/>
                </a:solidFill>
                <a:highlight>
                  <a:srgbClr val="FFFFFF"/>
                </a:highlight>
                <a:latin typeface="Roboto"/>
                <a:ea typeface="Roboto"/>
                <a:cs typeface="Roboto"/>
                <a:sym typeface="Roboto"/>
              </a:rPr>
              <a:t>) assurance reports to allow Mambu to verify the effectiveness of the cloud service providers’ security controls.</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t/>
            </a:r>
            <a:endParaRPr>
              <a:solidFill>
                <a:schemeClr val="dk1"/>
              </a:solidFill>
            </a:endParaRPr>
          </a:p>
          <a:p>
            <a:pPr indent="0" lvl="0" marL="0" rtl="0" algn="l">
              <a:lnSpc>
                <a:spcPct val="100000"/>
              </a:lnSpc>
              <a:spcBef>
                <a:spcPts val="1900"/>
              </a:spcBef>
              <a:spcAft>
                <a:spcPts val="0"/>
              </a:spcAft>
              <a:buSzPts val="1100"/>
              <a:buNone/>
            </a:pPr>
            <a:r>
              <a:t/>
            </a:r>
            <a:endParaRPr/>
          </a:p>
        </p:txBody>
      </p:sp>
      <p:sp>
        <p:nvSpPr>
          <p:cNvPr id="399" name="Google Shape;399;g538671fb91_0_37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3e9ebc7d1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highlight>
                  <a:srgbClr val="FFFFFF"/>
                </a:highlight>
                <a:latin typeface="Roboto"/>
                <a:ea typeface="Roboto"/>
                <a:cs typeface="Roboto"/>
                <a:sym typeface="Roboto"/>
              </a:rPr>
              <a:t>General Data Protection Regulation (GDPR) → European Union</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highlight>
                  <a:srgbClr val="FFFFFF"/>
                </a:highlight>
                <a:latin typeface="Roboto"/>
                <a:ea typeface="Roboto"/>
                <a:cs typeface="Roboto"/>
                <a:sym typeface="Roboto"/>
              </a:rPr>
              <a:t>The Clarifying Overseas Use of Data Act (CLOUD Act) → USA</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Clr>
                <a:schemeClr val="dk1"/>
              </a:buClr>
              <a:buSzPts val="1100"/>
              <a:buFont typeface="Arial"/>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highlight>
                  <a:srgbClr val="FFFFFF"/>
                </a:highlight>
                <a:latin typeface="Roboto"/>
                <a:ea typeface="Roboto"/>
                <a:cs typeface="Roboto"/>
                <a:sym typeface="Roboto"/>
              </a:rPr>
              <a:t>The GDPR intends to protect and strengthen the integrity of the individual and to give people power over their data.</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highlight>
                  <a:srgbClr val="FFFFFF"/>
                </a:highlight>
                <a:latin typeface="Roboto"/>
                <a:ea typeface="Roboto"/>
                <a:cs typeface="Roboto"/>
                <a:sym typeface="Roboto"/>
              </a:rPr>
              <a:t>The Cloud Act determines that U.S. law enforcement authorities may request personal data from US-based technology companies when there is a suspicion of a crime by issuing warrants or court orders, regardless of the data’s location. Accordingly, a service provider shall disclose any information related to a customer within the provider’s possession “regardless of whether such communication, record, or other information is located within or outside of the US”.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highlight>
                  <a:srgbClr val="FFFFFF"/>
                </a:highlight>
                <a:latin typeface="Roboto"/>
                <a:ea typeface="Roboto"/>
                <a:cs typeface="Roboto"/>
                <a:sym typeface="Roboto"/>
              </a:rPr>
              <a:t>The GDPR intends to protect and strengthen the integrity of the individual and to give people power over their data. From a GDPR compliance point of view, warrants issued on grounds of the CLOUD Act are only acceptable as long as they are based on the EU-US Mutual Legal Assistance Treaty (MLAT).</a:t>
            </a:r>
            <a:endParaRPr sz="1200">
              <a:solidFill>
                <a:schemeClr val="dk1"/>
              </a:solidFill>
              <a:highlight>
                <a:srgbClr val="FFFFFF"/>
              </a:highlight>
              <a:latin typeface="Roboto"/>
              <a:ea typeface="Roboto"/>
              <a:cs typeface="Roboto"/>
              <a:sym typeface="Roboto"/>
            </a:endParaRPr>
          </a:p>
          <a:p>
            <a:pPr indent="0" lvl="0" marL="0" rtl="0" algn="l">
              <a:lnSpc>
                <a:spcPct val="100000"/>
              </a:lnSpc>
              <a:spcBef>
                <a:spcPts val="1900"/>
              </a:spcBef>
              <a:spcAft>
                <a:spcPts val="0"/>
              </a:spcAft>
              <a:buSzPts val="1100"/>
              <a:buNone/>
            </a:pPr>
            <a:r>
              <a:rPr lang="en-US" sz="1200" u="sng">
                <a:solidFill>
                  <a:schemeClr val="hlink"/>
                </a:solidFill>
                <a:latin typeface="Roboto"/>
                <a:ea typeface="Roboto"/>
                <a:cs typeface="Roboto"/>
                <a:sym typeface="Roboto"/>
                <a:hlinkClick r:id="rId2"/>
              </a:rPr>
              <a:t>https://www.activemind.legal/guides/us-cloud-act/</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409" name="Google Shape;409;ga3e9ebc7d1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538671fb91_0_39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In the Middle East, data can be stored in AWS Bahrain. Microsoft can launch hosting options in Saudi Arabia, United Arab Emirates and other Middle East countries. In Switzerland, Microsoft has launched hosting solutions so the data remains there or in the country of choice.</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419" name="Google Shape;419;g538671fb91_0_39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38671fb91_0_40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latin typeface="Roboto"/>
                <a:ea typeface="Roboto"/>
                <a:cs typeface="Roboto"/>
                <a:sym typeface="Roboto"/>
              </a:rPr>
              <a:t>Additional information for those customers who want to know more:</a:t>
            </a:r>
            <a:endParaRPr sz="1200">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latin typeface="Roboto"/>
              <a:ea typeface="Roboto"/>
              <a:cs typeface="Roboto"/>
              <a:sym typeface="Roboto"/>
            </a:endParaRPr>
          </a:p>
          <a:p>
            <a:pPr indent="0" lvl="0" marL="0" rtl="0" algn="l">
              <a:lnSpc>
                <a:spcPct val="100000"/>
              </a:lnSpc>
              <a:spcBef>
                <a:spcPts val="0"/>
              </a:spcBef>
              <a:spcAft>
                <a:spcPts val="0"/>
              </a:spcAft>
              <a:buSzPts val="1100"/>
              <a:buNone/>
            </a:pPr>
            <a:r>
              <a:rPr lang="en-US" sz="1200">
                <a:latin typeface="Roboto"/>
                <a:ea typeface="Roboto"/>
                <a:cs typeface="Roboto"/>
                <a:sym typeface="Roboto"/>
              </a:rPr>
              <a:t>Mambu has also defined a </a:t>
            </a:r>
            <a:r>
              <a:rPr b="1" lang="en-US" sz="1200">
                <a:latin typeface="Roboto"/>
                <a:ea typeface="Roboto"/>
                <a:cs typeface="Roboto"/>
                <a:sym typeface="Roboto"/>
              </a:rPr>
              <a:t>Data Protection Management System</a:t>
            </a:r>
            <a:r>
              <a:rPr lang="en-US" sz="1200">
                <a:latin typeface="Roboto"/>
                <a:ea typeface="Roboto"/>
                <a:cs typeface="Roboto"/>
                <a:sym typeface="Roboto"/>
              </a:rPr>
              <a:t> (DPMS) consisting of structures, controls, roles with assigned authority and responsibilities and processes to appropriately meet requirements relevant to the EU's General Data Protection Regulation (GDPR).</a:t>
            </a:r>
            <a:endParaRPr sz="1200">
              <a:latin typeface="Roboto"/>
              <a:ea typeface="Roboto"/>
              <a:cs typeface="Roboto"/>
              <a:sym typeface="Roboto"/>
            </a:endParaRPr>
          </a:p>
          <a:p>
            <a:pPr indent="0" lvl="0" marL="0" rtl="0" algn="l">
              <a:lnSpc>
                <a:spcPct val="115000"/>
              </a:lnSpc>
              <a:spcBef>
                <a:spcPts val="1200"/>
              </a:spcBef>
              <a:spcAft>
                <a:spcPts val="0"/>
              </a:spcAft>
              <a:buSzPts val="1100"/>
              <a:buNone/>
            </a:pPr>
            <a:r>
              <a:rPr lang="en-US" sz="1200">
                <a:solidFill>
                  <a:schemeClr val="dk1"/>
                </a:solidFill>
                <a:latin typeface="Roboto"/>
                <a:ea typeface="Roboto"/>
                <a:cs typeface="Roboto"/>
                <a:sym typeface="Roboto"/>
              </a:rPr>
              <a:t>Information security risks are managed using Mambu’s company-wide </a:t>
            </a:r>
            <a:r>
              <a:rPr b="1" lang="en-US" sz="1200">
                <a:solidFill>
                  <a:schemeClr val="dk1"/>
                </a:solidFill>
                <a:latin typeface="Roboto"/>
                <a:ea typeface="Roboto"/>
                <a:cs typeface="Roboto"/>
                <a:sym typeface="Roboto"/>
              </a:rPr>
              <a:t>risk management framework. </a:t>
            </a:r>
            <a:r>
              <a:rPr lang="en-US" sz="1200">
                <a:solidFill>
                  <a:schemeClr val="dk1"/>
                </a:solidFill>
                <a:latin typeface="Roboto"/>
                <a:ea typeface="Roboto"/>
                <a:cs typeface="Roboto"/>
                <a:sym typeface="Roboto"/>
              </a:rPr>
              <a:t>Annual as well as ad-hoc information security risk assessments are performed to evaluate the level of protection.</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latin typeface="Roboto"/>
              <a:ea typeface="Roboto"/>
              <a:cs typeface="Roboto"/>
              <a:sym typeface="Roboto"/>
            </a:endParaRPr>
          </a:p>
        </p:txBody>
      </p:sp>
      <p:sp>
        <p:nvSpPr>
          <p:cNvPr id="429" name="Google Shape;429;g538671fb91_0_40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a8fbf0059_0_3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latin typeface="Roboto"/>
                <a:ea typeface="Roboto"/>
                <a:cs typeface="Roboto"/>
                <a:sym typeface="Roboto"/>
              </a:rPr>
              <a:t>A shared instance hosts multiple Mambu customers on the same infrastructure inside one </a:t>
            </a:r>
            <a:r>
              <a:rPr i="1" lang="en-US" sz="1200">
                <a:solidFill>
                  <a:schemeClr val="dk1"/>
                </a:solidFill>
                <a:latin typeface="Roboto"/>
                <a:ea typeface="Roboto"/>
                <a:cs typeface="Roboto"/>
                <a:sym typeface="Roboto"/>
              </a:rPr>
              <a:t>Virtual Private Cloud </a:t>
            </a:r>
            <a:r>
              <a:rPr lang="en-US" sz="1200">
                <a:solidFill>
                  <a:schemeClr val="dk1"/>
                </a:solidFill>
                <a:latin typeface="Roboto"/>
                <a:ea typeface="Roboto"/>
                <a:cs typeface="Roboto"/>
                <a:sym typeface="Roboto"/>
              </a:rPr>
              <a:t>(AWS VPC, GCP VPC or MA VPC) construct, with data and performance isolation built into the application and database layer. Every customer has their own set of subdomains, which are strictly tied to a dedicated database with a dedicated database user per customer, as shown in the Figure.</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rPr lang="en-US" sz="1200">
                <a:solidFill>
                  <a:schemeClr val="dk1"/>
                </a:solidFill>
                <a:latin typeface="Roboto"/>
                <a:ea typeface="Roboto"/>
                <a:cs typeface="Roboto"/>
                <a:sym typeface="Roboto"/>
              </a:rPr>
              <a:t>A dedicated instance hosts only one or more tenants of a single Mambu customer on a Virtual Private Cloud that is dedicated to that customer. This option is offered for customers who seek additional network and infrastructure isolation.</a:t>
            </a:r>
            <a:endParaRPr sz="1200">
              <a:solidFill>
                <a:schemeClr val="dk1"/>
              </a:solidFill>
              <a:latin typeface="Roboto"/>
              <a:ea typeface="Roboto"/>
              <a:cs typeface="Roboto"/>
              <a:sym typeface="Roboto"/>
            </a:endParaRPr>
          </a:p>
          <a:p>
            <a:pPr indent="0" lvl="0" marL="0" rtl="0" algn="l">
              <a:lnSpc>
                <a:spcPct val="115000"/>
              </a:lnSpc>
              <a:spcBef>
                <a:spcPts val="1900"/>
              </a:spcBef>
              <a:spcAft>
                <a:spcPts val="0"/>
              </a:spcAft>
              <a:buSzPts val="1100"/>
              <a:buNone/>
            </a:pPr>
            <a:r>
              <a:t/>
            </a:r>
            <a:endParaRPr>
              <a:solidFill>
                <a:schemeClr val="dk1"/>
              </a:solidFill>
            </a:endParaRPr>
          </a:p>
          <a:p>
            <a:pPr indent="0" lvl="0" marL="0" rtl="0" algn="l">
              <a:lnSpc>
                <a:spcPct val="100000"/>
              </a:lnSpc>
              <a:spcBef>
                <a:spcPts val="1900"/>
              </a:spcBef>
              <a:spcAft>
                <a:spcPts val="0"/>
              </a:spcAft>
              <a:buSzPts val="1100"/>
              <a:buNone/>
            </a:pPr>
            <a:r>
              <a:t/>
            </a:r>
            <a:endParaRPr/>
          </a:p>
        </p:txBody>
      </p:sp>
      <p:sp>
        <p:nvSpPr>
          <p:cNvPr id="439" name="Google Shape;439;g9a8fbf0059_0_3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38671fb91_0_42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US" sz="1200">
                <a:solidFill>
                  <a:schemeClr val="dk1"/>
                </a:solidFill>
                <a:latin typeface="Roboto"/>
                <a:ea typeface="Roboto"/>
                <a:cs typeface="Roboto"/>
                <a:sym typeface="Roboto"/>
              </a:rPr>
              <a:t>Encryption in transit applies to both shared and dedicated instances.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SzPts val="1100"/>
              <a:buNone/>
            </a:pPr>
            <a:r>
              <a:rPr b="1" lang="en-US" sz="1200">
                <a:solidFill>
                  <a:schemeClr val="dk1"/>
                </a:solidFill>
                <a:latin typeface="Roboto"/>
                <a:ea typeface="Roboto"/>
                <a:cs typeface="Roboto"/>
                <a:sym typeface="Roboto"/>
              </a:rPr>
              <a:t>Network traffic</a:t>
            </a:r>
            <a:r>
              <a:rPr lang="en-US" sz="1200">
                <a:solidFill>
                  <a:schemeClr val="dk1"/>
                </a:solidFill>
                <a:latin typeface="Roboto"/>
                <a:ea typeface="Roboto"/>
                <a:cs typeface="Roboto"/>
                <a:sym typeface="Roboto"/>
              </a:rPr>
              <a:t> reaching the Mambu service is protected by firewalls (e.g. AWS EC2 Security Groups or </a:t>
            </a:r>
            <a:r>
              <a:rPr lang="en-US" sz="1200">
                <a:solidFill>
                  <a:srgbClr val="202124"/>
                </a:solidFill>
                <a:highlight>
                  <a:srgbClr val="FFFFFF"/>
                </a:highlight>
                <a:latin typeface="Roboto"/>
                <a:ea typeface="Roboto"/>
                <a:cs typeface="Roboto"/>
                <a:sym typeface="Roboto"/>
              </a:rPr>
              <a:t>Google Cloud firewall rules</a:t>
            </a:r>
            <a:r>
              <a:rPr lang="en-US" sz="1200">
                <a:solidFill>
                  <a:schemeClr val="dk1"/>
                </a:solidFill>
                <a:latin typeface="Roboto"/>
                <a:ea typeface="Roboto"/>
                <a:cs typeface="Roboto"/>
                <a:sym typeface="Roboto"/>
              </a:rPr>
              <a:t>), allowing traffic only on ports 80 and 443.</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
        <p:nvSpPr>
          <p:cNvPr id="449" name="Google Shape;449;g538671fb91_0_42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a8fbf0059_0_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Personal data processed by Mambu on customer’s behalf typically involves the following categories of data subjects and data:</a:t>
            </a:r>
            <a:endParaRPr sz="1200">
              <a:solidFill>
                <a:schemeClr val="dk1"/>
              </a:solidFill>
              <a:latin typeface="Roboto"/>
              <a:ea typeface="Roboto"/>
              <a:cs typeface="Roboto"/>
              <a:sym typeface="Roboto"/>
            </a:endParaRPr>
          </a:p>
          <a:p>
            <a:pPr indent="0" lvl="0" marL="22860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u="sng">
                <a:solidFill>
                  <a:schemeClr val="dk1"/>
                </a:solidFill>
                <a:latin typeface="Roboto"/>
                <a:ea typeface="Roboto"/>
                <a:cs typeface="Roboto"/>
                <a:sym typeface="Roboto"/>
              </a:rPr>
              <a:t>Customer Employees</a:t>
            </a:r>
            <a:r>
              <a:rPr lang="en-US" sz="1200">
                <a:solidFill>
                  <a:schemeClr val="dk1"/>
                </a:solidFill>
                <a:latin typeface="Roboto"/>
                <a:ea typeface="Roboto"/>
                <a:cs typeface="Roboto"/>
                <a:sym typeface="Roboto"/>
              </a:rPr>
              <a:t>: Name (*), contact information (*) (email address, mobile phone number, location) , authentication information (*) (password) and other information (IP addresses).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*Submitted by the customer.</a:t>
            </a:r>
            <a:endParaRPr sz="1200">
              <a:solidFill>
                <a:schemeClr val="dk1"/>
              </a:solidFill>
              <a:latin typeface="Roboto"/>
              <a:ea typeface="Roboto"/>
              <a:cs typeface="Roboto"/>
              <a:sym typeface="Roboto"/>
            </a:endParaRPr>
          </a:p>
          <a:p>
            <a:pPr indent="0" lvl="0" marL="22860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u="sng">
                <a:solidFill>
                  <a:schemeClr val="dk1"/>
                </a:solidFill>
                <a:latin typeface="Roboto"/>
                <a:ea typeface="Roboto"/>
                <a:cs typeface="Roboto"/>
                <a:sym typeface="Roboto"/>
              </a:rPr>
              <a:t>Customer’s (prospective, current and past) End Clients</a:t>
            </a:r>
            <a:r>
              <a:rPr lang="en-US" sz="1200">
                <a:solidFill>
                  <a:schemeClr val="dk1"/>
                </a:solidFill>
                <a:latin typeface="Roboto"/>
                <a:ea typeface="Roboto"/>
                <a:cs typeface="Roboto"/>
                <a:sym typeface="Roboto"/>
              </a:rPr>
              <a:t>: Name (*), contact information (*) (email address, phone number, address), identity information (*) (copies of ID documents), other personal information (*) (employer information, date of birth, place of birth, gender), authentication information (if Client Portal is used) (*) (password), financial information (*) (financial accounts, transactions, card details), credit related information (*) (credit scores, salary, assets/securities), other information (if Client Portal is used) (IP addresses)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*Submitted by the customer.</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sz="1200">
              <a:solidFill>
                <a:schemeClr val="dk1"/>
              </a:solidFill>
              <a:latin typeface="Roboto"/>
              <a:ea typeface="Roboto"/>
              <a:cs typeface="Roboto"/>
              <a:sym typeface="Roboto"/>
            </a:endParaRPr>
          </a:p>
        </p:txBody>
      </p:sp>
      <p:sp>
        <p:nvSpPr>
          <p:cNvPr id="459" name="Google Shape;459;g9a8fbf0059_0_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a8fbf0059_0_1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US" sz="1200">
                <a:solidFill>
                  <a:schemeClr val="dk1"/>
                </a:solidFill>
                <a:latin typeface="Roboto"/>
                <a:ea typeface="Roboto"/>
                <a:cs typeface="Roboto"/>
                <a:sym typeface="Roboto"/>
              </a:rPr>
              <a:t>Mambu has a business continuity and disaster recovery plan which is regularly tested. The plan covers the </a:t>
            </a:r>
            <a:r>
              <a:rPr b="1" lang="en-US" sz="1200">
                <a:solidFill>
                  <a:schemeClr val="dk1"/>
                </a:solidFill>
                <a:latin typeface="Roboto"/>
                <a:ea typeface="Roboto"/>
                <a:cs typeface="Roboto"/>
                <a:sym typeface="Roboto"/>
              </a:rPr>
              <a:t>failover</a:t>
            </a:r>
            <a:r>
              <a:rPr lang="en-US" sz="1200">
                <a:solidFill>
                  <a:schemeClr val="dk1"/>
                </a:solidFill>
                <a:latin typeface="Roboto"/>
                <a:ea typeface="Roboto"/>
                <a:cs typeface="Roboto"/>
                <a:sym typeface="Roboto"/>
              </a:rPr>
              <a:t> of the Mambu application processing from one cloud provider region to another, allowing customers to continue processing in case a whole cloud provider region becomes unavailable or is severely impacted.</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
        <p:nvSpPr>
          <p:cNvPr id="469" name="Google Shape;469;g9a8fbf0059_0_1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a8fbf0059_0_2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p:txBody>
      </p:sp>
      <p:sp>
        <p:nvSpPr>
          <p:cNvPr id="479" name="Google Shape;479;g9a8fbf0059_0_2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bb2939e8b_5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bb2939e8b_5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38671fb91_0_38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200">
                <a:latin typeface="Roboto"/>
                <a:ea typeface="Roboto"/>
                <a:cs typeface="Roboto"/>
                <a:sym typeface="Roboto"/>
              </a:rPr>
              <a:t>More and more traditional financial institutions invest on cloud software / solutions to achieve two important things: 1) Cost reduction, 2) More market profit as they have more opportunities. Here are some examples to show customers.</a:t>
            </a:r>
            <a:endParaRPr sz="1300">
              <a:solidFill>
                <a:srgbClr val="1D1C1D"/>
              </a:solidFill>
              <a:highlight>
                <a:srgbClr val="F8F8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chemeClr val="dk1"/>
                </a:solidFill>
                <a:latin typeface="Roboto"/>
                <a:ea typeface="Roboto"/>
                <a:cs typeface="Roboto"/>
                <a:sym typeface="Roboto"/>
              </a:rPr>
              <a:t>Additional information for those customers who want to know more:</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chemeClr val="dk1"/>
                </a:solidFill>
                <a:latin typeface="Roboto"/>
                <a:ea typeface="Roboto"/>
                <a:cs typeface="Roboto"/>
                <a:sym typeface="Roboto"/>
              </a:rPr>
              <a:t>JP Morgan Chase: </a:t>
            </a:r>
            <a:r>
              <a:rPr lang="en-US" sz="1200" u="sng">
                <a:solidFill>
                  <a:schemeClr val="hlink"/>
                </a:solidFill>
                <a:latin typeface="Roboto"/>
                <a:ea typeface="Roboto"/>
                <a:cs typeface="Roboto"/>
                <a:sym typeface="Roboto"/>
                <a:hlinkClick r:id="rId2"/>
              </a:rPr>
              <a:t>https://news.sky.com/story/jpmorgan-to-challenge-uk-banks-with-digital-launch-in-early-2021-12053699</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US" sz="1200">
                <a:solidFill>
                  <a:schemeClr val="dk1"/>
                </a:solidFill>
                <a:latin typeface="Roboto"/>
                <a:ea typeface="Roboto"/>
                <a:cs typeface="Roboto"/>
                <a:sym typeface="Roboto"/>
              </a:rPr>
              <a:t>Lloyds: </a:t>
            </a:r>
            <a:r>
              <a:rPr lang="en-US" sz="1200" u="sng">
                <a:solidFill>
                  <a:schemeClr val="hlink"/>
                </a:solidFill>
                <a:latin typeface="Roboto"/>
                <a:ea typeface="Roboto"/>
                <a:cs typeface="Roboto"/>
                <a:sym typeface="Roboto"/>
                <a:hlinkClick r:id="rId3"/>
              </a:rPr>
              <a:t>https://www.fintechfutures.com/2019/01/lloyds-to-cut-costs-with-thought-machine-platform-move/</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
        <p:nvSpPr>
          <p:cNvPr id="330" name="Google Shape;330;g538671fb91_0_38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a8fbf0059_0_6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340" name="Google Shape;340;g9a8fbf0059_0_6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a8fbf0059_0_7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350" name="Google Shape;350;g9a8fbf0059_0_7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a8fbf0059_0_8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360" name="Google Shape;360;g9a8fbf0059_0_8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d71775e89_0_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370" name="Google Shape;370;g9d71775e89_0_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aa72b5316_0_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9aa72b5316_0_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538671fb91_0_36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900"/>
              </a:spcAft>
              <a:buSzPts val="1100"/>
              <a:buNone/>
            </a:pPr>
            <a:r>
              <a:rPr b="1" lang="en-US" sz="1200" u="sng">
                <a:latin typeface="Roboto"/>
                <a:ea typeface="Roboto"/>
                <a:cs typeface="Roboto"/>
                <a:sym typeface="Roboto"/>
              </a:rPr>
              <a:t>Note</a:t>
            </a:r>
            <a:r>
              <a:rPr b="1" lang="en-US" sz="1200">
                <a:latin typeface="Roboto"/>
                <a:ea typeface="Roboto"/>
                <a:cs typeface="Roboto"/>
                <a:sym typeface="Roboto"/>
              </a:rPr>
              <a:t>:</a:t>
            </a:r>
            <a:r>
              <a:rPr lang="en-US" sz="1200">
                <a:latin typeface="Roboto"/>
                <a:ea typeface="Roboto"/>
                <a:cs typeface="Roboto"/>
                <a:sym typeface="Roboto"/>
              </a:rPr>
              <a:t> The idea here is to offer prospects and customers some guidance regarding cloud adoption. But, of course, while suggesting what the best route is, we’ll also include valuable information about Mambu’s (as well as its third-party providers’) security and </a:t>
            </a:r>
            <a:r>
              <a:rPr lang="en-US" sz="1200">
                <a:latin typeface="Roboto"/>
                <a:ea typeface="Roboto"/>
                <a:cs typeface="Roboto"/>
                <a:sym typeface="Roboto"/>
              </a:rPr>
              <a:t>compliance</a:t>
            </a:r>
            <a:r>
              <a:rPr lang="en-US" sz="1200">
                <a:latin typeface="Roboto"/>
                <a:ea typeface="Roboto"/>
                <a:cs typeface="Roboto"/>
                <a:sym typeface="Roboto"/>
              </a:rPr>
              <a:t> policies in place. </a:t>
            </a:r>
            <a:endParaRPr sz="1200">
              <a:latin typeface="Roboto"/>
              <a:ea typeface="Roboto"/>
              <a:cs typeface="Roboto"/>
              <a:sym typeface="Roboto"/>
            </a:endParaRPr>
          </a:p>
        </p:txBody>
      </p:sp>
      <p:sp>
        <p:nvSpPr>
          <p:cNvPr id="390" name="Google Shape;390;g538671fb91_0_36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Layout">
  <p:cSld name="Two Content_1">
    <p:spTree>
      <p:nvGrpSpPr>
        <p:cNvPr id="11" name="Shape 11"/>
        <p:cNvGrpSpPr/>
        <p:nvPr/>
      </p:nvGrpSpPr>
      <p:grpSpPr>
        <a:xfrm>
          <a:off x="0" y="0"/>
          <a:ext cx="0" cy="0"/>
          <a:chOff x="0" y="0"/>
          <a:chExt cx="0" cy="0"/>
        </a:xfrm>
      </p:grpSpPr>
      <p:sp>
        <p:nvSpPr>
          <p:cNvPr id="12" name="Google Shape;12;p2"/>
          <p:cNvSpPr txBox="1"/>
          <p:nvPr>
            <p:ph type="title"/>
          </p:nvPr>
        </p:nvSpPr>
        <p:spPr>
          <a:xfrm>
            <a:off x="1034398" y="1700325"/>
            <a:ext cx="18064500" cy="1030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ctr">
              <a:lnSpc>
                <a:spcPct val="100000"/>
              </a:lnSpc>
              <a:spcBef>
                <a:spcPts val="0"/>
              </a:spcBef>
              <a:spcAft>
                <a:spcPts val="0"/>
              </a:spcAft>
              <a:buSzPts val="6600"/>
              <a:buFont typeface="Roboto"/>
              <a:buNone/>
              <a:defRPr b="1" sz="6600">
                <a:latin typeface="Roboto"/>
                <a:ea typeface="Roboto"/>
                <a:cs typeface="Roboto"/>
                <a:sym typeface="Roboto"/>
              </a:defRPr>
            </a:lvl2pPr>
            <a:lvl3pPr lvl="2" algn="ctr">
              <a:lnSpc>
                <a:spcPct val="100000"/>
              </a:lnSpc>
              <a:spcBef>
                <a:spcPts val="0"/>
              </a:spcBef>
              <a:spcAft>
                <a:spcPts val="0"/>
              </a:spcAft>
              <a:buSzPts val="6600"/>
              <a:buFont typeface="Roboto"/>
              <a:buNone/>
              <a:defRPr b="1" sz="6600">
                <a:latin typeface="Roboto"/>
                <a:ea typeface="Roboto"/>
                <a:cs typeface="Roboto"/>
                <a:sym typeface="Roboto"/>
              </a:defRPr>
            </a:lvl3pPr>
            <a:lvl4pPr lvl="3" algn="ctr">
              <a:lnSpc>
                <a:spcPct val="100000"/>
              </a:lnSpc>
              <a:spcBef>
                <a:spcPts val="0"/>
              </a:spcBef>
              <a:spcAft>
                <a:spcPts val="0"/>
              </a:spcAft>
              <a:buSzPts val="6600"/>
              <a:buFont typeface="Roboto"/>
              <a:buNone/>
              <a:defRPr b="1" sz="6600">
                <a:latin typeface="Roboto"/>
                <a:ea typeface="Roboto"/>
                <a:cs typeface="Roboto"/>
                <a:sym typeface="Roboto"/>
              </a:defRPr>
            </a:lvl4pPr>
            <a:lvl5pPr lvl="4" algn="ctr">
              <a:lnSpc>
                <a:spcPct val="100000"/>
              </a:lnSpc>
              <a:spcBef>
                <a:spcPts val="0"/>
              </a:spcBef>
              <a:spcAft>
                <a:spcPts val="0"/>
              </a:spcAft>
              <a:buSzPts val="6600"/>
              <a:buFont typeface="Roboto"/>
              <a:buNone/>
              <a:defRPr b="1" sz="6600">
                <a:latin typeface="Roboto"/>
                <a:ea typeface="Roboto"/>
                <a:cs typeface="Roboto"/>
                <a:sym typeface="Roboto"/>
              </a:defRPr>
            </a:lvl5pPr>
            <a:lvl6pPr lvl="5" algn="ctr">
              <a:lnSpc>
                <a:spcPct val="100000"/>
              </a:lnSpc>
              <a:spcBef>
                <a:spcPts val="0"/>
              </a:spcBef>
              <a:spcAft>
                <a:spcPts val="0"/>
              </a:spcAft>
              <a:buSzPts val="6600"/>
              <a:buFont typeface="Roboto"/>
              <a:buNone/>
              <a:defRPr b="1" sz="6600">
                <a:latin typeface="Roboto"/>
                <a:ea typeface="Roboto"/>
                <a:cs typeface="Roboto"/>
                <a:sym typeface="Roboto"/>
              </a:defRPr>
            </a:lvl6pPr>
            <a:lvl7pPr lvl="6" algn="ctr">
              <a:lnSpc>
                <a:spcPct val="100000"/>
              </a:lnSpc>
              <a:spcBef>
                <a:spcPts val="0"/>
              </a:spcBef>
              <a:spcAft>
                <a:spcPts val="0"/>
              </a:spcAft>
              <a:buSzPts val="6600"/>
              <a:buFont typeface="Roboto"/>
              <a:buNone/>
              <a:defRPr b="1" sz="6600">
                <a:latin typeface="Roboto"/>
                <a:ea typeface="Roboto"/>
                <a:cs typeface="Roboto"/>
                <a:sym typeface="Roboto"/>
              </a:defRPr>
            </a:lvl7pPr>
            <a:lvl8pPr lvl="7" algn="ctr">
              <a:lnSpc>
                <a:spcPct val="100000"/>
              </a:lnSpc>
              <a:spcBef>
                <a:spcPts val="0"/>
              </a:spcBef>
              <a:spcAft>
                <a:spcPts val="0"/>
              </a:spcAft>
              <a:buSzPts val="6600"/>
              <a:buFont typeface="Roboto"/>
              <a:buNone/>
              <a:defRPr b="1" sz="6600">
                <a:latin typeface="Roboto"/>
                <a:ea typeface="Roboto"/>
                <a:cs typeface="Roboto"/>
                <a:sym typeface="Roboto"/>
              </a:defRPr>
            </a:lvl8pPr>
            <a:lvl9pPr lvl="8" algn="ctr">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3" name="Google Shape;13;p2"/>
          <p:cNvSpPr txBox="1"/>
          <p:nvPr>
            <p:ph idx="1" type="body"/>
          </p:nvPr>
        </p:nvSpPr>
        <p:spPr>
          <a:xfrm>
            <a:off x="1005200" y="3988725"/>
            <a:ext cx="17998499" cy="60765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algn="ctr">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algn="ctr">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algn="ctr">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algn="ctr">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algn="ctr">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algn="ctr">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algn="ctr">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algn="ctr">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4" name="Google Shape;14;p2"/>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uides 1 2">
  <p:cSld name="Two Content_2_1_3">
    <p:spTree>
      <p:nvGrpSpPr>
        <p:cNvPr id="120" name="Shape 120"/>
        <p:cNvGrpSpPr/>
        <p:nvPr/>
      </p:nvGrpSpPr>
      <p:grpSpPr>
        <a:xfrm>
          <a:off x="0" y="0"/>
          <a:ext cx="0" cy="0"/>
          <a:chOff x="0" y="0"/>
          <a:chExt cx="0" cy="0"/>
        </a:xfrm>
      </p:grpSpPr>
      <p:sp>
        <p:nvSpPr>
          <p:cNvPr id="121" name="Google Shape;121;p11"/>
          <p:cNvSpPr/>
          <p:nvPr/>
        </p:nvSpPr>
        <p:spPr>
          <a:xfrm>
            <a:off x="35164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11"/>
          <p:cNvSpPr/>
          <p:nvPr/>
        </p:nvSpPr>
        <p:spPr>
          <a:xfrm>
            <a:off x="100895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11"/>
          <p:cNvSpPr/>
          <p:nvPr/>
        </p:nvSpPr>
        <p:spPr>
          <a:xfrm>
            <a:off x="68139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 name="Google Shape;124;p11"/>
          <p:cNvSpPr/>
          <p:nvPr/>
        </p:nvSpPr>
        <p:spPr>
          <a:xfrm>
            <a:off x="133765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5" name="Google Shape;125;p11"/>
          <p:cNvSpPr/>
          <p:nvPr/>
        </p:nvSpPr>
        <p:spPr>
          <a:xfrm>
            <a:off x="38942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6" name="Google Shape;126;p11"/>
          <p:cNvSpPr/>
          <p:nvPr/>
        </p:nvSpPr>
        <p:spPr>
          <a:xfrm>
            <a:off x="104673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11"/>
          <p:cNvSpPr/>
          <p:nvPr/>
        </p:nvSpPr>
        <p:spPr>
          <a:xfrm>
            <a:off x="71917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p11"/>
          <p:cNvSpPr txBox="1"/>
          <p:nvPr>
            <p:ph type="title"/>
          </p:nvPr>
        </p:nvSpPr>
        <p:spPr>
          <a:xfrm>
            <a:off x="10110038" y="1700325"/>
            <a:ext cx="9430500" cy="103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rtl="0" algn="l">
              <a:lnSpc>
                <a:spcPct val="100000"/>
              </a:lnSpc>
              <a:spcBef>
                <a:spcPts val="0"/>
              </a:spcBef>
              <a:spcAft>
                <a:spcPts val="0"/>
              </a:spcAft>
              <a:buSzPts val="6600"/>
              <a:buFont typeface="Roboto"/>
              <a:buNone/>
              <a:defRPr b="1" sz="6600">
                <a:latin typeface="Roboto"/>
                <a:ea typeface="Roboto"/>
                <a:cs typeface="Roboto"/>
                <a:sym typeface="Roboto"/>
              </a:defRPr>
            </a:lvl2pPr>
            <a:lvl3pPr lvl="2" rtl="0" algn="l">
              <a:lnSpc>
                <a:spcPct val="100000"/>
              </a:lnSpc>
              <a:spcBef>
                <a:spcPts val="0"/>
              </a:spcBef>
              <a:spcAft>
                <a:spcPts val="0"/>
              </a:spcAft>
              <a:buSzPts val="6600"/>
              <a:buFont typeface="Roboto"/>
              <a:buNone/>
              <a:defRPr b="1" sz="6600">
                <a:latin typeface="Roboto"/>
                <a:ea typeface="Roboto"/>
                <a:cs typeface="Roboto"/>
                <a:sym typeface="Roboto"/>
              </a:defRPr>
            </a:lvl3pPr>
            <a:lvl4pPr lvl="3" rtl="0" algn="l">
              <a:lnSpc>
                <a:spcPct val="100000"/>
              </a:lnSpc>
              <a:spcBef>
                <a:spcPts val="0"/>
              </a:spcBef>
              <a:spcAft>
                <a:spcPts val="0"/>
              </a:spcAft>
              <a:buSzPts val="6600"/>
              <a:buFont typeface="Roboto"/>
              <a:buNone/>
              <a:defRPr b="1" sz="6600">
                <a:latin typeface="Roboto"/>
                <a:ea typeface="Roboto"/>
                <a:cs typeface="Roboto"/>
                <a:sym typeface="Roboto"/>
              </a:defRPr>
            </a:lvl4pPr>
            <a:lvl5pPr lvl="4" rtl="0" algn="l">
              <a:lnSpc>
                <a:spcPct val="100000"/>
              </a:lnSpc>
              <a:spcBef>
                <a:spcPts val="0"/>
              </a:spcBef>
              <a:spcAft>
                <a:spcPts val="0"/>
              </a:spcAft>
              <a:buSzPts val="6600"/>
              <a:buFont typeface="Roboto"/>
              <a:buNone/>
              <a:defRPr b="1" sz="6600">
                <a:latin typeface="Roboto"/>
                <a:ea typeface="Roboto"/>
                <a:cs typeface="Roboto"/>
                <a:sym typeface="Roboto"/>
              </a:defRPr>
            </a:lvl5pPr>
            <a:lvl6pPr lvl="5" rtl="0" algn="l">
              <a:lnSpc>
                <a:spcPct val="100000"/>
              </a:lnSpc>
              <a:spcBef>
                <a:spcPts val="0"/>
              </a:spcBef>
              <a:spcAft>
                <a:spcPts val="0"/>
              </a:spcAft>
              <a:buSzPts val="6600"/>
              <a:buFont typeface="Roboto"/>
              <a:buNone/>
              <a:defRPr b="1" sz="6600">
                <a:latin typeface="Roboto"/>
                <a:ea typeface="Roboto"/>
                <a:cs typeface="Roboto"/>
                <a:sym typeface="Roboto"/>
              </a:defRPr>
            </a:lvl6pPr>
            <a:lvl7pPr lvl="6" rtl="0" algn="l">
              <a:lnSpc>
                <a:spcPct val="100000"/>
              </a:lnSpc>
              <a:spcBef>
                <a:spcPts val="0"/>
              </a:spcBef>
              <a:spcAft>
                <a:spcPts val="0"/>
              </a:spcAft>
              <a:buSzPts val="6600"/>
              <a:buFont typeface="Roboto"/>
              <a:buNone/>
              <a:defRPr b="1" sz="6600">
                <a:latin typeface="Roboto"/>
                <a:ea typeface="Roboto"/>
                <a:cs typeface="Roboto"/>
                <a:sym typeface="Roboto"/>
              </a:defRPr>
            </a:lvl7pPr>
            <a:lvl8pPr lvl="7" rtl="0" algn="l">
              <a:lnSpc>
                <a:spcPct val="100000"/>
              </a:lnSpc>
              <a:spcBef>
                <a:spcPts val="0"/>
              </a:spcBef>
              <a:spcAft>
                <a:spcPts val="0"/>
              </a:spcAft>
              <a:buSzPts val="6600"/>
              <a:buFont typeface="Roboto"/>
              <a:buNone/>
              <a:defRPr b="1" sz="6600">
                <a:latin typeface="Roboto"/>
                <a:ea typeface="Roboto"/>
                <a:cs typeface="Roboto"/>
                <a:sym typeface="Roboto"/>
              </a:defRPr>
            </a:lvl8pPr>
            <a:lvl9pPr lvl="8" rtl="0"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29" name="Google Shape;129;p11"/>
          <p:cNvSpPr txBox="1"/>
          <p:nvPr>
            <p:ph idx="1" type="body"/>
          </p:nvPr>
        </p:nvSpPr>
        <p:spPr>
          <a:xfrm>
            <a:off x="10089552" y="3988725"/>
            <a:ext cx="9009300" cy="60765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rtl="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rtl="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rtl="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rtl="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rtl="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rtl="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rtl="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rtl="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30" name="Google Shape;130;p11"/>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1"/>
          <p:cNvSpPr/>
          <p:nvPr/>
        </p:nvSpPr>
        <p:spPr>
          <a:xfrm>
            <a:off x="137439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2" name="Google Shape;132;p11"/>
          <p:cNvSpPr/>
          <p:nvPr/>
        </p:nvSpPr>
        <p:spPr>
          <a:xfrm>
            <a:off x="167293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 name="Google Shape;133;p11"/>
          <p:cNvSpPr/>
          <p:nvPr/>
        </p:nvSpPr>
        <p:spPr>
          <a:xfrm>
            <a:off x="17096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 name="Google Shape;134;p11"/>
          <p:cNvSpPr/>
          <p:nvPr/>
        </p:nvSpPr>
        <p:spPr>
          <a:xfrm flipH="1">
            <a:off x="12" y="2255900"/>
            <a:ext cx="8813700" cy="9052825"/>
          </a:xfrm>
          <a:prstGeom prst="flowChartManualInput">
            <a:avLst/>
          </a:prstGeom>
          <a:gradFill>
            <a:gsLst>
              <a:gs pos="0">
                <a:srgbClr val="212121"/>
              </a:gs>
              <a:gs pos="100000">
                <a:srgbClr val="55555A"/>
              </a:gs>
            </a:gsLst>
            <a:lin ang="78036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uides 1 1">
  <p:cSld name="Two Content_2_1_2">
    <p:spTree>
      <p:nvGrpSpPr>
        <p:cNvPr id="135" name="Shape 135"/>
        <p:cNvGrpSpPr/>
        <p:nvPr/>
      </p:nvGrpSpPr>
      <p:grpSpPr>
        <a:xfrm>
          <a:off x="0" y="0"/>
          <a:ext cx="0" cy="0"/>
          <a:chOff x="0" y="0"/>
          <a:chExt cx="0" cy="0"/>
        </a:xfrm>
      </p:grpSpPr>
      <p:sp>
        <p:nvSpPr>
          <p:cNvPr id="136" name="Google Shape;136;p12"/>
          <p:cNvSpPr/>
          <p:nvPr/>
        </p:nvSpPr>
        <p:spPr>
          <a:xfrm>
            <a:off x="35164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12"/>
          <p:cNvSpPr/>
          <p:nvPr/>
        </p:nvSpPr>
        <p:spPr>
          <a:xfrm>
            <a:off x="100895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 name="Google Shape;138;p12"/>
          <p:cNvSpPr/>
          <p:nvPr/>
        </p:nvSpPr>
        <p:spPr>
          <a:xfrm>
            <a:off x="68139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 name="Google Shape;139;p12"/>
          <p:cNvSpPr/>
          <p:nvPr/>
        </p:nvSpPr>
        <p:spPr>
          <a:xfrm>
            <a:off x="133765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 name="Google Shape;140;p12"/>
          <p:cNvSpPr/>
          <p:nvPr/>
        </p:nvSpPr>
        <p:spPr>
          <a:xfrm>
            <a:off x="38942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 name="Google Shape;141;p12"/>
          <p:cNvSpPr/>
          <p:nvPr/>
        </p:nvSpPr>
        <p:spPr>
          <a:xfrm>
            <a:off x="104673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12"/>
          <p:cNvSpPr/>
          <p:nvPr/>
        </p:nvSpPr>
        <p:spPr>
          <a:xfrm>
            <a:off x="71917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12"/>
          <p:cNvSpPr txBox="1"/>
          <p:nvPr>
            <p:ph type="title"/>
          </p:nvPr>
        </p:nvSpPr>
        <p:spPr>
          <a:xfrm>
            <a:off x="1036863" y="1700325"/>
            <a:ext cx="9430500" cy="103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rtl="0" algn="l">
              <a:lnSpc>
                <a:spcPct val="100000"/>
              </a:lnSpc>
              <a:spcBef>
                <a:spcPts val="0"/>
              </a:spcBef>
              <a:spcAft>
                <a:spcPts val="0"/>
              </a:spcAft>
              <a:buSzPts val="6600"/>
              <a:buFont typeface="Roboto"/>
              <a:buNone/>
              <a:defRPr b="1" sz="6600">
                <a:latin typeface="Roboto"/>
                <a:ea typeface="Roboto"/>
                <a:cs typeface="Roboto"/>
                <a:sym typeface="Roboto"/>
              </a:defRPr>
            </a:lvl2pPr>
            <a:lvl3pPr lvl="2" rtl="0" algn="l">
              <a:lnSpc>
                <a:spcPct val="100000"/>
              </a:lnSpc>
              <a:spcBef>
                <a:spcPts val="0"/>
              </a:spcBef>
              <a:spcAft>
                <a:spcPts val="0"/>
              </a:spcAft>
              <a:buSzPts val="6600"/>
              <a:buFont typeface="Roboto"/>
              <a:buNone/>
              <a:defRPr b="1" sz="6600">
                <a:latin typeface="Roboto"/>
                <a:ea typeface="Roboto"/>
                <a:cs typeface="Roboto"/>
                <a:sym typeface="Roboto"/>
              </a:defRPr>
            </a:lvl3pPr>
            <a:lvl4pPr lvl="3" rtl="0" algn="l">
              <a:lnSpc>
                <a:spcPct val="100000"/>
              </a:lnSpc>
              <a:spcBef>
                <a:spcPts val="0"/>
              </a:spcBef>
              <a:spcAft>
                <a:spcPts val="0"/>
              </a:spcAft>
              <a:buSzPts val="6600"/>
              <a:buFont typeface="Roboto"/>
              <a:buNone/>
              <a:defRPr b="1" sz="6600">
                <a:latin typeface="Roboto"/>
                <a:ea typeface="Roboto"/>
                <a:cs typeface="Roboto"/>
                <a:sym typeface="Roboto"/>
              </a:defRPr>
            </a:lvl4pPr>
            <a:lvl5pPr lvl="4" rtl="0" algn="l">
              <a:lnSpc>
                <a:spcPct val="100000"/>
              </a:lnSpc>
              <a:spcBef>
                <a:spcPts val="0"/>
              </a:spcBef>
              <a:spcAft>
                <a:spcPts val="0"/>
              </a:spcAft>
              <a:buSzPts val="6600"/>
              <a:buFont typeface="Roboto"/>
              <a:buNone/>
              <a:defRPr b="1" sz="6600">
                <a:latin typeface="Roboto"/>
                <a:ea typeface="Roboto"/>
                <a:cs typeface="Roboto"/>
                <a:sym typeface="Roboto"/>
              </a:defRPr>
            </a:lvl5pPr>
            <a:lvl6pPr lvl="5" rtl="0" algn="l">
              <a:lnSpc>
                <a:spcPct val="100000"/>
              </a:lnSpc>
              <a:spcBef>
                <a:spcPts val="0"/>
              </a:spcBef>
              <a:spcAft>
                <a:spcPts val="0"/>
              </a:spcAft>
              <a:buSzPts val="6600"/>
              <a:buFont typeface="Roboto"/>
              <a:buNone/>
              <a:defRPr b="1" sz="6600">
                <a:latin typeface="Roboto"/>
                <a:ea typeface="Roboto"/>
                <a:cs typeface="Roboto"/>
                <a:sym typeface="Roboto"/>
              </a:defRPr>
            </a:lvl6pPr>
            <a:lvl7pPr lvl="6" rtl="0" algn="l">
              <a:lnSpc>
                <a:spcPct val="100000"/>
              </a:lnSpc>
              <a:spcBef>
                <a:spcPts val="0"/>
              </a:spcBef>
              <a:spcAft>
                <a:spcPts val="0"/>
              </a:spcAft>
              <a:buSzPts val="6600"/>
              <a:buFont typeface="Roboto"/>
              <a:buNone/>
              <a:defRPr b="1" sz="6600">
                <a:latin typeface="Roboto"/>
                <a:ea typeface="Roboto"/>
                <a:cs typeface="Roboto"/>
                <a:sym typeface="Roboto"/>
              </a:defRPr>
            </a:lvl7pPr>
            <a:lvl8pPr lvl="7" rtl="0" algn="l">
              <a:lnSpc>
                <a:spcPct val="100000"/>
              </a:lnSpc>
              <a:spcBef>
                <a:spcPts val="0"/>
              </a:spcBef>
              <a:spcAft>
                <a:spcPts val="0"/>
              </a:spcAft>
              <a:buSzPts val="6600"/>
              <a:buFont typeface="Roboto"/>
              <a:buNone/>
              <a:defRPr b="1" sz="6600">
                <a:latin typeface="Roboto"/>
                <a:ea typeface="Roboto"/>
                <a:cs typeface="Roboto"/>
                <a:sym typeface="Roboto"/>
              </a:defRPr>
            </a:lvl8pPr>
            <a:lvl9pPr lvl="8" rtl="0"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44" name="Google Shape;144;p12"/>
          <p:cNvSpPr txBox="1"/>
          <p:nvPr>
            <p:ph idx="1" type="body"/>
          </p:nvPr>
        </p:nvSpPr>
        <p:spPr>
          <a:xfrm>
            <a:off x="1016377" y="3988725"/>
            <a:ext cx="9009300" cy="60765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rtl="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rtl="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rtl="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rtl="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rtl="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rtl="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rtl="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rtl="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45" name="Google Shape;145;p12"/>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2"/>
          <p:cNvSpPr/>
          <p:nvPr/>
        </p:nvSpPr>
        <p:spPr>
          <a:xfrm>
            <a:off x="137439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 name="Google Shape;147;p12"/>
          <p:cNvSpPr/>
          <p:nvPr/>
        </p:nvSpPr>
        <p:spPr>
          <a:xfrm>
            <a:off x="167293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12"/>
          <p:cNvSpPr/>
          <p:nvPr/>
        </p:nvSpPr>
        <p:spPr>
          <a:xfrm>
            <a:off x="17096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 name="Google Shape;149;p12"/>
          <p:cNvSpPr/>
          <p:nvPr/>
        </p:nvSpPr>
        <p:spPr>
          <a:xfrm>
            <a:off x="11290412" y="2255900"/>
            <a:ext cx="8813700" cy="9052825"/>
          </a:xfrm>
          <a:prstGeom prst="flowChartManualInput">
            <a:avLst/>
          </a:prstGeom>
          <a:gradFill>
            <a:gsLst>
              <a:gs pos="0">
                <a:srgbClr val="B4D3E4"/>
              </a:gs>
              <a:gs pos="100000">
                <a:srgbClr val="EBEFF0"/>
              </a:gs>
            </a:gsLst>
            <a:lin ang="78036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right">
  <p:cSld name="Two Content_2_1_1">
    <p:spTree>
      <p:nvGrpSpPr>
        <p:cNvPr id="150" name="Shape 150"/>
        <p:cNvGrpSpPr/>
        <p:nvPr/>
      </p:nvGrpSpPr>
      <p:grpSpPr>
        <a:xfrm>
          <a:off x="0" y="0"/>
          <a:ext cx="0" cy="0"/>
          <a:chOff x="0" y="0"/>
          <a:chExt cx="0" cy="0"/>
        </a:xfrm>
      </p:grpSpPr>
      <p:sp>
        <p:nvSpPr>
          <p:cNvPr id="151" name="Google Shape;151;p13"/>
          <p:cNvSpPr/>
          <p:nvPr/>
        </p:nvSpPr>
        <p:spPr>
          <a:xfrm>
            <a:off x="100895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 name="Google Shape;152;p13"/>
          <p:cNvSpPr/>
          <p:nvPr/>
        </p:nvSpPr>
        <p:spPr>
          <a:xfrm>
            <a:off x="133765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13"/>
          <p:cNvSpPr/>
          <p:nvPr/>
        </p:nvSpPr>
        <p:spPr>
          <a:xfrm>
            <a:off x="104673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 name="Google Shape;154;p13"/>
          <p:cNvSpPr txBox="1"/>
          <p:nvPr>
            <p:ph type="title"/>
          </p:nvPr>
        </p:nvSpPr>
        <p:spPr>
          <a:xfrm>
            <a:off x="10110038" y="1700325"/>
            <a:ext cx="9430500" cy="103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rtl="0" algn="l">
              <a:lnSpc>
                <a:spcPct val="100000"/>
              </a:lnSpc>
              <a:spcBef>
                <a:spcPts val="0"/>
              </a:spcBef>
              <a:spcAft>
                <a:spcPts val="0"/>
              </a:spcAft>
              <a:buSzPts val="6600"/>
              <a:buFont typeface="Roboto"/>
              <a:buNone/>
              <a:defRPr b="1" sz="6600">
                <a:latin typeface="Roboto"/>
                <a:ea typeface="Roboto"/>
                <a:cs typeface="Roboto"/>
                <a:sym typeface="Roboto"/>
              </a:defRPr>
            </a:lvl2pPr>
            <a:lvl3pPr lvl="2" rtl="0" algn="l">
              <a:lnSpc>
                <a:spcPct val="100000"/>
              </a:lnSpc>
              <a:spcBef>
                <a:spcPts val="0"/>
              </a:spcBef>
              <a:spcAft>
                <a:spcPts val="0"/>
              </a:spcAft>
              <a:buSzPts val="6600"/>
              <a:buFont typeface="Roboto"/>
              <a:buNone/>
              <a:defRPr b="1" sz="6600">
                <a:latin typeface="Roboto"/>
                <a:ea typeface="Roboto"/>
                <a:cs typeface="Roboto"/>
                <a:sym typeface="Roboto"/>
              </a:defRPr>
            </a:lvl3pPr>
            <a:lvl4pPr lvl="3" rtl="0" algn="l">
              <a:lnSpc>
                <a:spcPct val="100000"/>
              </a:lnSpc>
              <a:spcBef>
                <a:spcPts val="0"/>
              </a:spcBef>
              <a:spcAft>
                <a:spcPts val="0"/>
              </a:spcAft>
              <a:buSzPts val="6600"/>
              <a:buFont typeface="Roboto"/>
              <a:buNone/>
              <a:defRPr b="1" sz="6600">
                <a:latin typeface="Roboto"/>
                <a:ea typeface="Roboto"/>
                <a:cs typeface="Roboto"/>
                <a:sym typeface="Roboto"/>
              </a:defRPr>
            </a:lvl4pPr>
            <a:lvl5pPr lvl="4" rtl="0" algn="l">
              <a:lnSpc>
                <a:spcPct val="100000"/>
              </a:lnSpc>
              <a:spcBef>
                <a:spcPts val="0"/>
              </a:spcBef>
              <a:spcAft>
                <a:spcPts val="0"/>
              </a:spcAft>
              <a:buSzPts val="6600"/>
              <a:buFont typeface="Roboto"/>
              <a:buNone/>
              <a:defRPr b="1" sz="6600">
                <a:latin typeface="Roboto"/>
                <a:ea typeface="Roboto"/>
                <a:cs typeface="Roboto"/>
                <a:sym typeface="Roboto"/>
              </a:defRPr>
            </a:lvl5pPr>
            <a:lvl6pPr lvl="5" rtl="0" algn="l">
              <a:lnSpc>
                <a:spcPct val="100000"/>
              </a:lnSpc>
              <a:spcBef>
                <a:spcPts val="0"/>
              </a:spcBef>
              <a:spcAft>
                <a:spcPts val="0"/>
              </a:spcAft>
              <a:buSzPts val="6600"/>
              <a:buFont typeface="Roboto"/>
              <a:buNone/>
              <a:defRPr b="1" sz="6600">
                <a:latin typeface="Roboto"/>
                <a:ea typeface="Roboto"/>
                <a:cs typeface="Roboto"/>
                <a:sym typeface="Roboto"/>
              </a:defRPr>
            </a:lvl6pPr>
            <a:lvl7pPr lvl="6" rtl="0" algn="l">
              <a:lnSpc>
                <a:spcPct val="100000"/>
              </a:lnSpc>
              <a:spcBef>
                <a:spcPts val="0"/>
              </a:spcBef>
              <a:spcAft>
                <a:spcPts val="0"/>
              </a:spcAft>
              <a:buSzPts val="6600"/>
              <a:buFont typeface="Roboto"/>
              <a:buNone/>
              <a:defRPr b="1" sz="6600">
                <a:latin typeface="Roboto"/>
                <a:ea typeface="Roboto"/>
                <a:cs typeface="Roboto"/>
                <a:sym typeface="Roboto"/>
              </a:defRPr>
            </a:lvl7pPr>
            <a:lvl8pPr lvl="7" rtl="0" algn="l">
              <a:lnSpc>
                <a:spcPct val="100000"/>
              </a:lnSpc>
              <a:spcBef>
                <a:spcPts val="0"/>
              </a:spcBef>
              <a:spcAft>
                <a:spcPts val="0"/>
              </a:spcAft>
              <a:buSzPts val="6600"/>
              <a:buFont typeface="Roboto"/>
              <a:buNone/>
              <a:defRPr b="1" sz="6600">
                <a:latin typeface="Roboto"/>
                <a:ea typeface="Roboto"/>
                <a:cs typeface="Roboto"/>
                <a:sym typeface="Roboto"/>
              </a:defRPr>
            </a:lvl8pPr>
            <a:lvl9pPr lvl="8" rtl="0"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55" name="Google Shape;155;p13"/>
          <p:cNvSpPr txBox="1"/>
          <p:nvPr>
            <p:ph idx="1" type="body"/>
          </p:nvPr>
        </p:nvSpPr>
        <p:spPr>
          <a:xfrm>
            <a:off x="10089552" y="3988725"/>
            <a:ext cx="9009300" cy="60765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rtl="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rtl="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rtl="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rtl="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rtl="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rtl="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rtl="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rtl="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56" name="Google Shape;156;p13"/>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13"/>
          <p:cNvSpPr/>
          <p:nvPr/>
        </p:nvSpPr>
        <p:spPr>
          <a:xfrm>
            <a:off x="137439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13"/>
          <p:cNvSpPr/>
          <p:nvPr/>
        </p:nvSpPr>
        <p:spPr>
          <a:xfrm>
            <a:off x="167293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13"/>
          <p:cNvSpPr/>
          <p:nvPr/>
        </p:nvSpPr>
        <p:spPr>
          <a:xfrm>
            <a:off x="17096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eft" showMasterSp="0">
  <p:cSld name="OBJECT_3">
    <p:bg>
      <p:bgPr>
        <a:solidFill>
          <a:schemeClr val="lt1"/>
        </a:solidFill>
      </p:bgPr>
    </p:bg>
    <p:spTree>
      <p:nvGrpSpPr>
        <p:cNvPr id="160" name="Shape 160"/>
        <p:cNvGrpSpPr/>
        <p:nvPr/>
      </p:nvGrpSpPr>
      <p:grpSpPr>
        <a:xfrm>
          <a:off x="0" y="0"/>
          <a:ext cx="0" cy="0"/>
          <a:chOff x="0" y="0"/>
          <a:chExt cx="0" cy="0"/>
        </a:xfrm>
      </p:grpSpPr>
      <p:sp>
        <p:nvSpPr>
          <p:cNvPr id="161" name="Google Shape;161;p14"/>
          <p:cNvSpPr/>
          <p:nvPr/>
        </p:nvSpPr>
        <p:spPr>
          <a:xfrm>
            <a:off x="32878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62" name="Google Shape;162;p14"/>
          <p:cNvSpPr/>
          <p:nvPr/>
        </p:nvSpPr>
        <p:spPr>
          <a:xfrm>
            <a:off x="98609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p14"/>
          <p:cNvSpPr/>
          <p:nvPr/>
        </p:nvSpPr>
        <p:spPr>
          <a:xfrm>
            <a:off x="65853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64" name="Google Shape;164;p14"/>
          <p:cNvSpPr/>
          <p:nvPr/>
        </p:nvSpPr>
        <p:spPr>
          <a:xfrm>
            <a:off x="13147941"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 name="Google Shape;165;p14"/>
          <p:cNvSpPr/>
          <p:nvPr/>
        </p:nvSpPr>
        <p:spPr>
          <a:xfrm>
            <a:off x="36656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66" name="Google Shape;166;p14"/>
          <p:cNvSpPr/>
          <p:nvPr/>
        </p:nvSpPr>
        <p:spPr>
          <a:xfrm>
            <a:off x="10238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14"/>
          <p:cNvSpPr/>
          <p:nvPr/>
        </p:nvSpPr>
        <p:spPr>
          <a:xfrm>
            <a:off x="69631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68" name="Google Shape;168;p14"/>
          <p:cNvSpPr txBox="1"/>
          <p:nvPr>
            <p:ph type="title"/>
          </p:nvPr>
        </p:nvSpPr>
        <p:spPr>
          <a:xfrm>
            <a:off x="1005200" y="3529127"/>
            <a:ext cx="8786400" cy="1030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Roboto"/>
              <a:buNone/>
              <a:defRPr i="0" sz="6600">
                <a:solidFill>
                  <a:schemeClr val="dk1"/>
                </a:solidFill>
                <a:latin typeface="Roboto"/>
                <a:ea typeface="Roboto"/>
                <a:cs typeface="Roboto"/>
                <a:sym typeface="Roboto"/>
              </a:defRPr>
            </a:lvl1pPr>
            <a:lvl2pPr lvl="1" algn="l">
              <a:lnSpc>
                <a:spcPct val="100000"/>
              </a:lnSpc>
              <a:spcBef>
                <a:spcPts val="0"/>
              </a:spcBef>
              <a:spcAft>
                <a:spcPts val="0"/>
              </a:spcAft>
              <a:buSzPts val="1400"/>
              <a:buFont typeface="Roboto"/>
              <a:buNone/>
              <a:defRPr>
                <a:latin typeface="Roboto"/>
                <a:ea typeface="Roboto"/>
                <a:cs typeface="Roboto"/>
                <a:sym typeface="Roboto"/>
              </a:defRPr>
            </a:lvl2pPr>
            <a:lvl3pPr lvl="2" algn="l">
              <a:lnSpc>
                <a:spcPct val="100000"/>
              </a:lnSpc>
              <a:spcBef>
                <a:spcPts val="0"/>
              </a:spcBef>
              <a:spcAft>
                <a:spcPts val="0"/>
              </a:spcAft>
              <a:buSzPts val="1400"/>
              <a:buFont typeface="Roboto"/>
              <a:buNone/>
              <a:defRPr>
                <a:latin typeface="Roboto"/>
                <a:ea typeface="Roboto"/>
                <a:cs typeface="Roboto"/>
                <a:sym typeface="Roboto"/>
              </a:defRPr>
            </a:lvl3pPr>
            <a:lvl4pPr lvl="3" algn="l">
              <a:lnSpc>
                <a:spcPct val="100000"/>
              </a:lnSpc>
              <a:spcBef>
                <a:spcPts val="0"/>
              </a:spcBef>
              <a:spcAft>
                <a:spcPts val="0"/>
              </a:spcAft>
              <a:buSzPts val="1400"/>
              <a:buFont typeface="Roboto"/>
              <a:buNone/>
              <a:defRPr>
                <a:latin typeface="Roboto"/>
                <a:ea typeface="Roboto"/>
                <a:cs typeface="Roboto"/>
                <a:sym typeface="Roboto"/>
              </a:defRPr>
            </a:lvl4pPr>
            <a:lvl5pPr lvl="4" algn="l">
              <a:lnSpc>
                <a:spcPct val="100000"/>
              </a:lnSpc>
              <a:spcBef>
                <a:spcPts val="0"/>
              </a:spcBef>
              <a:spcAft>
                <a:spcPts val="0"/>
              </a:spcAft>
              <a:buSzPts val="1400"/>
              <a:buFont typeface="Roboto"/>
              <a:buNone/>
              <a:defRPr>
                <a:latin typeface="Roboto"/>
                <a:ea typeface="Roboto"/>
                <a:cs typeface="Roboto"/>
                <a:sym typeface="Roboto"/>
              </a:defRPr>
            </a:lvl5pPr>
            <a:lvl6pPr lvl="5" algn="l">
              <a:lnSpc>
                <a:spcPct val="100000"/>
              </a:lnSpc>
              <a:spcBef>
                <a:spcPts val="0"/>
              </a:spcBef>
              <a:spcAft>
                <a:spcPts val="0"/>
              </a:spcAft>
              <a:buSzPts val="1400"/>
              <a:buFont typeface="Roboto"/>
              <a:buNone/>
              <a:defRPr>
                <a:latin typeface="Roboto"/>
                <a:ea typeface="Roboto"/>
                <a:cs typeface="Roboto"/>
                <a:sym typeface="Roboto"/>
              </a:defRPr>
            </a:lvl6pPr>
            <a:lvl7pPr lvl="6" algn="l">
              <a:lnSpc>
                <a:spcPct val="100000"/>
              </a:lnSpc>
              <a:spcBef>
                <a:spcPts val="0"/>
              </a:spcBef>
              <a:spcAft>
                <a:spcPts val="0"/>
              </a:spcAft>
              <a:buSzPts val="1400"/>
              <a:buFont typeface="Roboto"/>
              <a:buNone/>
              <a:defRPr>
                <a:latin typeface="Roboto"/>
                <a:ea typeface="Roboto"/>
                <a:cs typeface="Roboto"/>
                <a:sym typeface="Roboto"/>
              </a:defRPr>
            </a:lvl7pPr>
            <a:lvl8pPr lvl="7" algn="l">
              <a:lnSpc>
                <a:spcPct val="100000"/>
              </a:lnSpc>
              <a:spcBef>
                <a:spcPts val="0"/>
              </a:spcBef>
              <a:spcAft>
                <a:spcPts val="0"/>
              </a:spcAft>
              <a:buSzPts val="1400"/>
              <a:buFont typeface="Roboto"/>
              <a:buNone/>
              <a:defRPr>
                <a:latin typeface="Roboto"/>
                <a:ea typeface="Roboto"/>
                <a:cs typeface="Roboto"/>
                <a:sym typeface="Roboto"/>
              </a:defRPr>
            </a:lvl8pPr>
            <a:lvl9pPr lvl="8" algn="l">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69" name="Google Shape;169;p14"/>
          <p:cNvSpPr txBox="1"/>
          <p:nvPr>
            <p:ph idx="1" type="body"/>
          </p:nvPr>
        </p:nvSpPr>
        <p:spPr>
          <a:xfrm>
            <a:off x="1005200" y="6358024"/>
            <a:ext cx="18093600" cy="553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2400"/>
              <a:buFont typeface="Roboto"/>
              <a:buNone/>
              <a:defRPr sz="2400">
                <a:latin typeface="Roboto"/>
                <a:ea typeface="Roboto"/>
                <a:cs typeface="Roboto"/>
                <a:sym typeface="Roboto"/>
              </a:defRPr>
            </a:lvl1pPr>
            <a:lvl2pPr indent="-228600" lvl="1" marL="914400" algn="l">
              <a:lnSpc>
                <a:spcPct val="115000"/>
              </a:lnSpc>
              <a:spcBef>
                <a:spcPts val="0"/>
              </a:spcBef>
              <a:spcAft>
                <a:spcPts val="0"/>
              </a:spcAft>
              <a:buSzPts val="2400"/>
              <a:buFont typeface="Roboto"/>
              <a:buNone/>
              <a:defRPr sz="2400">
                <a:latin typeface="Roboto"/>
                <a:ea typeface="Roboto"/>
                <a:cs typeface="Roboto"/>
                <a:sym typeface="Roboto"/>
              </a:defRPr>
            </a:lvl2pPr>
            <a:lvl3pPr indent="-228600" lvl="2" marL="1371600" algn="l">
              <a:lnSpc>
                <a:spcPct val="115000"/>
              </a:lnSpc>
              <a:spcBef>
                <a:spcPts val="0"/>
              </a:spcBef>
              <a:spcAft>
                <a:spcPts val="0"/>
              </a:spcAft>
              <a:buSzPts val="2400"/>
              <a:buFont typeface="Roboto"/>
              <a:buNone/>
              <a:defRPr sz="2400">
                <a:latin typeface="Roboto"/>
                <a:ea typeface="Roboto"/>
                <a:cs typeface="Roboto"/>
                <a:sym typeface="Roboto"/>
              </a:defRPr>
            </a:lvl3pPr>
            <a:lvl4pPr indent="-228600" lvl="3" marL="1828800" algn="l">
              <a:lnSpc>
                <a:spcPct val="115000"/>
              </a:lnSpc>
              <a:spcBef>
                <a:spcPts val="0"/>
              </a:spcBef>
              <a:spcAft>
                <a:spcPts val="0"/>
              </a:spcAft>
              <a:buSzPts val="2400"/>
              <a:buFont typeface="Roboto"/>
              <a:buNone/>
              <a:defRPr sz="2400">
                <a:latin typeface="Roboto"/>
                <a:ea typeface="Roboto"/>
                <a:cs typeface="Roboto"/>
                <a:sym typeface="Roboto"/>
              </a:defRPr>
            </a:lvl4pPr>
            <a:lvl5pPr indent="-228600" lvl="4" marL="2286000" algn="l">
              <a:lnSpc>
                <a:spcPct val="115000"/>
              </a:lnSpc>
              <a:spcBef>
                <a:spcPts val="0"/>
              </a:spcBef>
              <a:spcAft>
                <a:spcPts val="0"/>
              </a:spcAft>
              <a:buSzPts val="2400"/>
              <a:buFont typeface="Roboto"/>
              <a:buNone/>
              <a:defRPr sz="2400">
                <a:latin typeface="Roboto"/>
                <a:ea typeface="Roboto"/>
                <a:cs typeface="Roboto"/>
                <a:sym typeface="Roboto"/>
              </a:defRPr>
            </a:lvl5pPr>
            <a:lvl6pPr indent="-228600" lvl="5" marL="2743200" algn="l">
              <a:lnSpc>
                <a:spcPct val="115000"/>
              </a:lnSpc>
              <a:spcBef>
                <a:spcPts val="0"/>
              </a:spcBef>
              <a:spcAft>
                <a:spcPts val="0"/>
              </a:spcAft>
              <a:buSzPts val="2400"/>
              <a:buFont typeface="Roboto"/>
              <a:buNone/>
              <a:defRPr sz="2400">
                <a:latin typeface="Roboto"/>
                <a:ea typeface="Roboto"/>
                <a:cs typeface="Roboto"/>
                <a:sym typeface="Roboto"/>
              </a:defRPr>
            </a:lvl6pPr>
            <a:lvl7pPr indent="-228600" lvl="6" marL="3200400" algn="l">
              <a:lnSpc>
                <a:spcPct val="115000"/>
              </a:lnSpc>
              <a:spcBef>
                <a:spcPts val="0"/>
              </a:spcBef>
              <a:spcAft>
                <a:spcPts val="0"/>
              </a:spcAft>
              <a:buSzPts val="2400"/>
              <a:buFont typeface="Roboto"/>
              <a:buNone/>
              <a:defRPr sz="2400">
                <a:latin typeface="Roboto"/>
                <a:ea typeface="Roboto"/>
                <a:cs typeface="Roboto"/>
                <a:sym typeface="Roboto"/>
              </a:defRPr>
            </a:lvl7pPr>
            <a:lvl8pPr indent="-228600" lvl="7" marL="3657600" algn="l">
              <a:lnSpc>
                <a:spcPct val="115000"/>
              </a:lnSpc>
              <a:spcBef>
                <a:spcPts val="0"/>
              </a:spcBef>
              <a:spcAft>
                <a:spcPts val="0"/>
              </a:spcAft>
              <a:buSzPts val="2400"/>
              <a:buFont typeface="Roboto"/>
              <a:buNone/>
              <a:defRPr sz="2400">
                <a:latin typeface="Roboto"/>
                <a:ea typeface="Roboto"/>
                <a:cs typeface="Roboto"/>
                <a:sym typeface="Roboto"/>
              </a:defRPr>
            </a:lvl8pPr>
            <a:lvl9pPr indent="-228600" lvl="8" marL="4114800" algn="l">
              <a:lnSpc>
                <a:spcPct val="115000"/>
              </a:lnSpc>
              <a:spcBef>
                <a:spcPts val="0"/>
              </a:spcBef>
              <a:spcAft>
                <a:spcPts val="0"/>
              </a:spcAft>
              <a:buSzPts val="2400"/>
              <a:buFont typeface="Roboto"/>
              <a:buNone/>
              <a:defRPr sz="2400">
                <a:latin typeface="Roboto"/>
                <a:ea typeface="Roboto"/>
                <a:cs typeface="Roboto"/>
                <a:sym typeface="Roboto"/>
              </a:defRPr>
            </a:lvl9pPr>
          </a:lstStyle>
          <a:p/>
        </p:txBody>
      </p:sp>
      <p:sp>
        <p:nvSpPr>
          <p:cNvPr id="170" name="Google Shape;170;p14"/>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14"/>
          <p:cNvSpPr/>
          <p:nvPr/>
        </p:nvSpPr>
        <p:spPr>
          <a:xfrm>
            <a:off x="12631225" y="0"/>
            <a:ext cx="7473000" cy="11318700"/>
          </a:xfrm>
          <a:prstGeom prst="rect">
            <a:avLst/>
          </a:prstGeom>
          <a:gradFill>
            <a:gsLst>
              <a:gs pos="0">
                <a:srgbClr val="3FB95B"/>
              </a:gs>
              <a:gs pos="100000">
                <a:srgbClr val="251E59"/>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4"/>
          <p:cNvSpPr/>
          <p:nvPr/>
        </p:nvSpPr>
        <p:spPr>
          <a:xfrm>
            <a:off x="392075" y="386000"/>
            <a:ext cx="1406100" cy="341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itle slide" showMasterSp="0">
  <p:cSld name="OBJECT_2_2">
    <p:bg>
      <p:bgPr>
        <a:solidFill>
          <a:schemeClr val="lt1"/>
        </a:solidFill>
      </p:bgPr>
    </p:bg>
    <p:spTree>
      <p:nvGrpSpPr>
        <p:cNvPr id="173" name="Shape 173"/>
        <p:cNvGrpSpPr/>
        <p:nvPr/>
      </p:nvGrpSpPr>
      <p:grpSpPr>
        <a:xfrm>
          <a:off x="0" y="0"/>
          <a:ext cx="0" cy="0"/>
          <a:chOff x="0" y="0"/>
          <a:chExt cx="0" cy="0"/>
        </a:xfrm>
      </p:grpSpPr>
      <p:sp>
        <p:nvSpPr>
          <p:cNvPr id="174" name="Google Shape;174;p15"/>
          <p:cNvSpPr/>
          <p:nvPr/>
        </p:nvSpPr>
        <p:spPr>
          <a:xfrm>
            <a:off x="0" y="0"/>
            <a:ext cx="20104199" cy="11308500"/>
          </a:xfrm>
          <a:prstGeom prst="rect">
            <a:avLst/>
          </a:prstGeom>
          <a:gradFill>
            <a:gsLst>
              <a:gs pos="0">
                <a:srgbClr val="212121"/>
              </a:gs>
              <a:gs pos="100000">
                <a:srgbClr val="55555A"/>
              </a:gs>
            </a:gsLst>
            <a:lin ang="780025"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15"/>
          <p:cNvSpPr/>
          <p:nvPr/>
        </p:nvSpPr>
        <p:spPr>
          <a:xfrm>
            <a:off x="6650310" y="5575908"/>
            <a:ext cx="12428219" cy="5659120"/>
          </a:xfrm>
          <a:custGeom>
            <a:rect b="b" l="l" r="r" t="t"/>
            <a:pathLst>
              <a:path extrusionOk="0" h="5659120" w="12428219">
                <a:moveTo>
                  <a:pt x="0" y="5658718"/>
                </a:moveTo>
                <a:lnTo>
                  <a:pt x="30981" y="5545886"/>
                </a:lnTo>
                <a:lnTo>
                  <a:pt x="62617" y="5434447"/>
                </a:lnTo>
                <a:lnTo>
                  <a:pt x="94900" y="5324393"/>
                </a:lnTo>
                <a:lnTo>
                  <a:pt x="127825" y="5215717"/>
                </a:lnTo>
                <a:lnTo>
                  <a:pt x="161383" y="5108411"/>
                </a:lnTo>
                <a:lnTo>
                  <a:pt x="195568" y="5002469"/>
                </a:lnTo>
                <a:lnTo>
                  <a:pt x="230375" y="4897883"/>
                </a:lnTo>
                <a:lnTo>
                  <a:pt x="265795" y="4794645"/>
                </a:lnTo>
                <a:lnTo>
                  <a:pt x="301822" y="4692748"/>
                </a:lnTo>
                <a:lnTo>
                  <a:pt x="338450" y="4592185"/>
                </a:lnTo>
                <a:lnTo>
                  <a:pt x="375672" y="4492949"/>
                </a:lnTo>
                <a:lnTo>
                  <a:pt x="413480" y="4395031"/>
                </a:lnTo>
                <a:lnTo>
                  <a:pt x="451869" y="4298426"/>
                </a:lnTo>
                <a:lnTo>
                  <a:pt x="490832" y="4203125"/>
                </a:lnTo>
                <a:lnTo>
                  <a:pt x="530362" y="4109122"/>
                </a:lnTo>
                <a:lnTo>
                  <a:pt x="570451" y="4016408"/>
                </a:lnTo>
                <a:lnTo>
                  <a:pt x="611095" y="3924977"/>
                </a:lnTo>
                <a:lnTo>
                  <a:pt x="652285" y="3834821"/>
                </a:lnTo>
                <a:lnTo>
                  <a:pt x="694015" y="3745933"/>
                </a:lnTo>
                <a:lnTo>
                  <a:pt x="736278" y="3658306"/>
                </a:lnTo>
                <a:lnTo>
                  <a:pt x="779068" y="3571932"/>
                </a:lnTo>
                <a:lnTo>
                  <a:pt x="822378" y="3486804"/>
                </a:lnTo>
                <a:lnTo>
                  <a:pt x="866201" y="3402914"/>
                </a:lnTo>
                <a:lnTo>
                  <a:pt x="910530" y="3320255"/>
                </a:lnTo>
                <a:lnTo>
                  <a:pt x="955360" y="3238821"/>
                </a:lnTo>
                <a:lnTo>
                  <a:pt x="1000682" y="3158603"/>
                </a:lnTo>
                <a:lnTo>
                  <a:pt x="1046490" y="3079594"/>
                </a:lnTo>
                <a:lnTo>
                  <a:pt x="1092779" y="3001787"/>
                </a:lnTo>
                <a:lnTo>
                  <a:pt x="1139540" y="2925175"/>
                </a:lnTo>
                <a:lnTo>
                  <a:pt x="1186767" y="2849750"/>
                </a:lnTo>
                <a:lnTo>
                  <a:pt x="1234453" y="2775505"/>
                </a:lnTo>
                <a:lnTo>
                  <a:pt x="1282593" y="2702432"/>
                </a:lnTo>
                <a:lnTo>
                  <a:pt x="1331178" y="2630525"/>
                </a:lnTo>
                <a:lnTo>
                  <a:pt x="1380203" y="2559776"/>
                </a:lnTo>
                <a:lnTo>
                  <a:pt x="1429660" y="2490177"/>
                </a:lnTo>
                <a:lnTo>
                  <a:pt x="1479543" y="2421721"/>
                </a:lnTo>
                <a:lnTo>
                  <a:pt x="1529846" y="2354402"/>
                </a:lnTo>
                <a:lnTo>
                  <a:pt x="1580560" y="2288211"/>
                </a:lnTo>
                <a:lnTo>
                  <a:pt x="1631681" y="2223141"/>
                </a:lnTo>
                <a:lnTo>
                  <a:pt x="1683200" y="2159185"/>
                </a:lnTo>
                <a:lnTo>
                  <a:pt x="1735112" y="2096336"/>
                </a:lnTo>
                <a:lnTo>
                  <a:pt x="1787409" y="2034586"/>
                </a:lnTo>
                <a:lnTo>
                  <a:pt x="1840085" y="1973928"/>
                </a:lnTo>
                <a:lnTo>
                  <a:pt x="1893134" y="1914355"/>
                </a:lnTo>
                <a:lnTo>
                  <a:pt x="1946547" y="1855859"/>
                </a:lnTo>
                <a:lnTo>
                  <a:pt x="2000320" y="1798433"/>
                </a:lnTo>
                <a:lnTo>
                  <a:pt x="2054444" y="1742069"/>
                </a:lnTo>
                <a:lnTo>
                  <a:pt x="2108914" y="1686761"/>
                </a:lnTo>
                <a:lnTo>
                  <a:pt x="2163722" y="1632501"/>
                </a:lnTo>
                <a:lnTo>
                  <a:pt x="2218862" y="1579281"/>
                </a:lnTo>
                <a:lnTo>
                  <a:pt x="2274327" y="1527095"/>
                </a:lnTo>
                <a:lnTo>
                  <a:pt x="2330111" y="1475935"/>
                </a:lnTo>
                <a:lnTo>
                  <a:pt x="2386206" y="1425793"/>
                </a:lnTo>
                <a:lnTo>
                  <a:pt x="2442606" y="1376663"/>
                </a:lnTo>
                <a:lnTo>
                  <a:pt x="2499305" y="1328536"/>
                </a:lnTo>
                <a:lnTo>
                  <a:pt x="2556295" y="1281406"/>
                </a:lnTo>
                <a:lnTo>
                  <a:pt x="2613570" y="1235266"/>
                </a:lnTo>
                <a:lnTo>
                  <a:pt x="2671123" y="1190107"/>
                </a:lnTo>
                <a:lnTo>
                  <a:pt x="2728947" y="1145923"/>
                </a:lnTo>
                <a:lnTo>
                  <a:pt x="2787036" y="1102707"/>
                </a:lnTo>
                <a:lnTo>
                  <a:pt x="2845383" y="1060450"/>
                </a:lnTo>
                <a:lnTo>
                  <a:pt x="2903981" y="1019146"/>
                </a:lnTo>
                <a:lnTo>
                  <a:pt x="2962824" y="978788"/>
                </a:lnTo>
                <a:lnTo>
                  <a:pt x="3021904" y="939367"/>
                </a:lnTo>
                <a:lnTo>
                  <a:pt x="3081216" y="900877"/>
                </a:lnTo>
                <a:lnTo>
                  <a:pt x="3140752" y="863310"/>
                </a:lnTo>
                <a:lnTo>
                  <a:pt x="3200506" y="826660"/>
                </a:lnTo>
                <a:lnTo>
                  <a:pt x="3260470" y="790918"/>
                </a:lnTo>
                <a:lnTo>
                  <a:pt x="3320639" y="756077"/>
                </a:lnTo>
                <a:lnTo>
                  <a:pt x="3381005" y="722130"/>
                </a:lnTo>
                <a:lnTo>
                  <a:pt x="3441562" y="689070"/>
                </a:lnTo>
                <a:lnTo>
                  <a:pt x="3502304" y="656889"/>
                </a:lnTo>
                <a:lnTo>
                  <a:pt x="3563222" y="625581"/>
                </a:lnTo>
                <a:lnTo>
                  <a:pt x="3624311" y="595137"/>
                </a:lnTo>
                <a:lnTo>
                  <a:pt x="3685565" y="565550"/>
                </a:lnTo>
                <a:lnTo>
                  <a:pt x="3746975" y="536814"/>
                </a:lnTo>
                <a:lnTo>
                  <a:pt x="3808536" y="508920"/>
                </a:lnTo>
                <a:lnTo>
                  <a:pt x="3870240" y="481861"/>
                </a:lnTo>
                <a:lnTo>
                  <a:pt x="3932082" y="455630"/>
                </a:lnTo>
                <a:lnTo>
                  <a:pt x="3994054" y="430221"/>
                </a:lnTo>
                <a:lnTo>
                  <a:pt x="4056150" y="405624"/>
                </a:lnTo>
                <a:lnTo>
                  <a:pt x="4118362" y="381833"/>
                </a:lnTo>
                <a:lnTo>
                  <a:pt x="4180685" y="358842"/>
                </a:lnTo>
                <a:lnTo>
                  <a:pt x="4243111" y="336641"/>
                </a:lnTo>
                <a:lnTo>
                  <a:pt x="4305634" y="315225"/>
                </a:lnTo>
                <a:lnTo>
                  <a:pt x="4368247" y="294585"/>
                </a:lnTo>
                <a:lnTo>
                  <a:pt x="4430944" y="274715"/>
                </a:lnTo>
                <a:lnTo>
                  <a:pt x="4493717" y="255606"/>
                </a:lnTo>
                <a:lnTo>
                  <a:pt x="4556560" y="237253"/>
                </a:lnTo>
                <a:lnTo>
                  <a:pt x="4619466" y="219647"/>
                </a:lnTo>
                <a:lnTo>
                  <a:pt x="4682428" y="202781"/>
                </a:lnTo>
                <a:lnTo>
                  <a:pt x="4745441" y="186647"/>
                </a:lnTo>
                <a:lnTo>
                  <a:pt x="4808496" y="171239"/>
                </a:lnTo>
                <a:lnTo>
                  <a:pt x="4871588" y="156549"/>
                </a:lnTo>
                <a:lnTo>
                  <a:pt x="4934709" y="142570"/>
                </a:lnTo>
                <a:lnTo>
                  <a:pt x="4997853" y="129294"/>
                </a:lnTo>
                <a:lnTo>
                  <a:pt x="5061013" y="116714"/>
                </a:lnTo>
                <a:lnTo>
                  <a:pt x="5124183" y="104823"/>
                </a:lnTo>
                <a:lnTo>
                  <a:pt x="5187356" y="93613"/>
                </a:lnTo>
                <a:lnTo>
                  <a:pt x="5250524" y="83077"/>
                </a:lnTo>
                <a:lnTo>
                  <a:pt x="5313682" y="73209"/>
                </a:lnTo>
                <a:lnTo>
                  <a:pt x="5376822" y="63999"/>
                </a:lnTo>
                <a:lnTo>
                  <a:pt x="5439939" y="55442"/>
                </a:lnTo>
                <a:lnTo>
                  <a:pt x="5503024" y="47529"/>
                </a:lnTo>
                <a:lnTo>
                  <a:pt x="5566072" y="40254"/>
                </a:lnTo>
                <a:lnTo>
                  <a:pt x="5629076" y="33608"/>
                </a:lnTo>
                <a:lnTo>
                  <a:pt x="5692028" y="27586"/>
                </a:lnTo>
                <a:lnTo>
                  <a:pt x="5754923" y="22179"/>
                </a:lnTo>
                <a:lnTo>
                  <a:pt x="5817754" y="17380"/>
                </a:lnTo>
                <a:lnTo>
                  <a:pt x="5880513" y="13182"/>
                </a:lnTo>
                <a:lnTo>
                  <a:pt x="5943194" y="9577"/>
                </a:lnTo>
                <a:lnTo>
                  <a:pt x="6005791" y="6558"/>
                </a:lnTo>
                <a:lnTo>
                  <a:pt x="6068297" y="4118"/>
                </a:lnTo>
                <a:lnTo>
                  <a:pt x="6130704" y="2250"/>
                </a:lnTo>
                <a:lnTo>
                  <a:pt x="6193007" y="945"/>
                </a:lnTo>
                <a:lnTo>
                  <a:pt x="6255199" y="198"/>
                </a:lnTo>
                <a:lnTo>
                  <a:pt x="6317272" y="0"/>
                </a:lnTo>
                <a:lnTo>
                  <a:pt x="6379220" y="343"/>
                </a:lnTo>
                <a:lnTo>
                  <a:pt x="6441037" y="1222"/>
                </a:lnTo>
                <a:lnTo>
                  <a:pt x="6502716" y="2628"/>
                </a:lnTo>
                <a:lnTo>
                  <a:pt x="6564249" y="4554"/>
                </a:lnTo>
                <a:lnTo>
                  <a:pt x="6625631" y="6993"/>
                </a:lnTo>
                <a:lnTo>
                  <a:pt x="6686854" y="9938"/>
                </a:lnTo>
                <a:lnTo>
                  <a:pt x="6747912" y="13380"/>
                </a:lnTo>
                <a:lnTo>
                  <a:pt x="6808798" y="17314"/>
                </a:lnTo>
                <a:lnTo>
                  <a:pt x="6869506" y="21731"/>
                </a:lnTo>
                <a:lnTo>
                  <a:pt x="6930028" y="26624"/>
                </a:lnTo>
                <a:lnTo>
                  <a:pt x="6990358" y="31985"/>
                </a:lnTo>
                <a:lnTo>
                  <a:pt x="7050490" y="37808"/>
                </a:lnTo>
                <a:lnTo>
                  <a:pt x="7110416" y="44086"/>
                </a:lnTo>
                <a:lnTo>
                  <a:pt x="7170130" y="50810"/>
                </a:lnTo>
                <a:lnTo>
                  <a:pt x="7229625" y="57973"/>
                </a:lnTo>
                <a:lnTo>
                  <a:pt x="7288894" y="65569"/>
                </a:lnTo>
                <a:lnTo>
                  <a:pt x="7347931" y="73590"/>
                </a:lnTo>
                <a:lnTo>
                  <a:pt x="7406729" y="82028"/>
                </a:lnTo>
                <a:lnTo>
                  <a:pt x="7465281" y="90876"/>
                </a:lnTo>
                <a:lnTo>
                  <a:pt x="7523581" y="100127"/>
                </a:lnTo>
                <a:lnTo>
                  <a:pt x="7581621" y="109773"/>
                </a:lnTo>
                <a:lnTo>
                  <a:pt x="7639396" y="119808"/>
                </a:lnTo>
                <a:lnTo>
                  <a:pt x="7696898" y="130223"/>
                </a:lnTo>
                <a:lnTo>
                  <a:pt x="7754120" y="141012"/>
                </a:lnTo>
                <a:lnTo>
                  <a:pt x="7811057" y="152167"/>
                </a:lnTo>
                <a:lnTo>
                  <a:pt x="7867700" y="163681"/>
                </a:lnTo>
                <a:lnTo>
                  <a:pt x="7924045" y="175546"/>
                </a:lnTo>
                <a:lnTo>
                  <a:pt x="7980083" y="187756"/>
                </a:lnTo>
                <a:lnTo>
                  <a:pt x="8035808" y="200302"/>
                </a:lnTo>
                <a:lnTo>
                  <a:pt x="8091213" y="213178"/>
                </a:lnTo>
                <a:lnTo>
                  <a:pt x="8146292" y="226376"/>
                </a:lnTo>
                <a:lnTo>
                  <a:pt x="8201038" y="239889"/>
                </a:lnTo>
                <a:lnTo>
                  <a:pt x="8255444" y="253710"/>
                </a:lnTo>
                <a:lnTo>
                  <a:pt x="8309504" y="267830"/>
                </a:lnTo>
                <a:lnTo>
                  <a:pt x="8363210" y="282244"/>
                </a:lnTo>
                <a:lnTo>
                  <a:pt x="8416557" y="296942"/>
                </a:lnTo>
                <a:lnTo>
                  <a:pt x="8469537" y="311920"/>
                </a:lnTo>
                <a:lnTo>
                  <a:pt x="8522143" y="327167"/>
                </a:lnTo>
                <a:lnTo>
                  <a:pt x="8574370" y="342679"/>
                </a:lnTo>
                <a:lnTo>
                  <a:pt x="8626209" y="358447"/>
                </a:lnTo>
                <a:lnTo>
                  <a:pt x="8677655" y="374463"/>
                </a:lnTo>
                <a:lnTo>
                  <a:pt x="8728701" y="390721"/>
                </a:lnTo>
                <a:lnTo>
                  <a:pt x="8779340" y="407213"/>
                </a:lnTo>
                <a:lnTo>
                  <a:pt x="8829565" y="423932"/>
                </a:lnTo>
                <a:lnTo>
                  <a:pt x="8879370" y="440871"/>
                </a:lnTo>
                <a:lnTo>
                  <a:pt x="8928747" y="458022"/>
                </a:lnTo>
                <a:lnTo>
                  <a:pt x="8977691" y="475378"/>
                </a:lnTo>
                <a:lnTo>
                  <a:pt x="9026194" y="492931"/>
                </a:lnTo>
                <a:lnTo>
                  <a:pt x="9074250" y="510674"/>
                </a:lnTo>
                <a:lnTo>
                  <a:pt x="9121852" y="528601"/>
                </a:lnTo>
                <a:lnTo>
                  <a:pt x="9168994" y="546703"/>
                </a:lnTo>
                <a:lnTo>
                  <a:pt x="9215667" y="564973"/>
                </a:lnTo>
                <a:lnTo>
                  <a:pt x="9261867" y="583404"/>
                </a:lnTo>
                <a:lnTo>
                  <a:pt x="9307586" y="601988"/>
                </a:lnTo>
                <a:lnTo>
                  <a:pt x="9352818" y="620719"/>
                </a:lnTo>
                <a:lnTo>
                  <a:pt x="9397555" y="639589"/>
                </a:lnTo>
                <a:lnTo>
                  <a:pt x="9441791" y="658590"/>
                </a:lnTo>
                <a:lnTo>
                  <a:pt x="9485519" y="677715"/>
                </a:lnTo>
                <a:lnTo>
                  <a:pt x="9528733" y="696958"/>
                </a:lnTo>
                <a:lnTo>
                  <a:pt x="9571426" y="716309"/>
                </a:lnTo>
                <a:lnTo>
                  <a:pt x="9613591" y="735764"/>
                </a:lnTo>
                <a:lnTo>
                  <a:pt x="9655222" y="755313"/>
                </a:lnTo>
                <a:lnTo>
                  <a:pt x="9696311" y="774949"/>
                </a:lnTo>
                <a:lnTo>
                  <a:pt x="9736852" y="794666"/>
                </a:lnTo>
                <a:lnTo>
                  <a:pt x="9776839" y="814456"/>
                </a:lnTo>
                <a:lnTo>
                  <a:pt x="9816264" y="834311"/>
                </a:lnTo>
                <a:lnTo>
                  <a:pt x="9855120" y="854225"/>
                </a:lnTo>
                <a:lnTo>
                  <a:pt x="9893402" y="874189"/>
                </a:lnTo>
                <a:lnTo>
                  <a:pt x="9931103" y="894197"/>
                </a:lnTo>
                <a:lnTo>
                  <a:pt x="9968215" y="914242"/>
                </a:lnTo>
                <a:lnTo>
                  <a:pt x="10004732" y="934315"/>
                </a:lnTo>
                <a:lnTo>
                  <a:pt x="10040647" y="954410"/>
                </a:lnTo>
                <a:lnTo>
                  <a:pt x="10075954" y="974519"/>
                </a:lnTo>
                <a:lnTo>
                  <a:pt x="10110646" y="994635"/>
                </a:lnTo>
                <a:lnTo>
                  <a:pt x="10144716" y="1014750"/>
                </a:lnTo>
                <a:lnTo>
                  <a:pt x="10178157" y="1034858"/>
                </a:lnTo>
                <a:lnTo>
                  <a:pt x="10210963" y="1054951"/>
                </a:lnTo>
                <a:lnTo>
                  <a:pt x="10274642" y="1095062"/>
                </a:lnTo>
                <a:lnTo>
                  <a:pt x="10335699" y="1135025"/>
                </a:lnTo>
                <a:lnTo>
                  <a:pt x="10394081" y="1174781"/>
                </a:lnTo>
                <a:lnTo>
                  <a:pt x="10439131" y="1206458"/>
                </a:lnTo>
                <a:lnTo>
                  <a:pt x="10483762" y="1238572"/>
                </a:lnTo>
                <a:lnTo>
                  <a:pt x="10527970" y="1271115"/>
                </a:lnTo>
                <a:lnTo>
                  <a:pt x="10571752" y="1304076"/>
                </a:lnTo>
                <a:lnTo>
                  <a:pt x="10615105" y="1337448"/>
                </a:lnTo>
                <a:lnTo>
                  <a:pt x="10658027" y="1371221"/>
                </a:lnTo>
                <a:lnTo>
                  <a:pt x="10700513" y="1405385"/>
                </a:lnTo>
                <a:lnTo>
                  <a:pt x="10742562" y="1439931"/>
                </a:lnTo>
                <a:lnTo>
                  <a:pt x="10784170" y="1474851"/>
                </a:lnTo>
                <a:lnTo>
                  <a:pt x="10825335" y="1510136"/>
                </a:lnTo>
                <a:lnTo>
                  <a:pt x="10866052" y="1545775"/>
                </a:lnTo>
                <a:lnTo>
                  <a:pt x="10906320" y="1581760"/>
                </a:lnTo>
                <a:lnTo>
                  <a:pt x="10946134" y="1618082"/>
                </a:lnTo>
                <a:lnTo>
                  <a:pt x="10985493" y="1654731"/>
                </a:lnTo>
                <a:lnTo>
                  <a:pt x="11024393" y="1691699"/>
                </a:lnTo>
                <a:lnTo>
                  <a:pt x="11062831" y="1728976"/>
                </a:lnTo>
                <a:lnTo>
                  <a:pt x="11100805" y="1766554"/>
                </a:lnTo>
                <a:lnTo>
                  <a:pt x="11138310" y="1804422"/>
                </a:lnTo>
                <a:lnTo>
                  <a:pt x="11175344" y="1842572"/>
                </a:lnTo>
                <a:lnTo>
                  <a:pt x="11211905" y="1880995"/>
                </a:lnTo>
                <a:lnTo>
                  <a:pt x="11247988" y="1919681"/>
                </a:lnTo>
                <a:lnTo>
                  <a:pt x="11283592" y="1958621"/>
                </a:lnTo>
                <a:lnTo>
                  <a:pt x="11318712" y="1997807"/>
                </a:lnTo>
                <a:lnTo>
                  <a:pt x="11353347" y="2037229"/>
                </a:lnTo>
                <a:lnTo>
                  <a:pt x="11387492" y="2076877"/>
                </a:lnTo>
                <a:lnTo>
                  <a:pt x="11421146" y="2116744"/>
                </a:lnTo>
                <a:lnTo>
                  <a:pt x="11454304" y="2156818"/>
                </a:lnTo>
                <a:lnTo>
                  <a:pt x="11486964" y="2197093"/>
                </a:lnTo>
                <a:lnTo>
                  <a:pt x="11519124" y="2237557"/>
                </a:lnTo>
                <a:lnTo>
                  <a:pt x="11550779" y="2278203"/>
                </a:lnTo>
                <a:lnTo>
                  <a:pt x="11581927" y="2319020"/>
                </a:lnTo>
                <a:lnTo>
                  <a:pt x="11612566" y="2360001"/>
                </a:lnTo>
                <a:lnTo>
                  <a:pt x="11642691" y="2401135"/>
                </a:lnTo>
                <a:lnTo>
                  <a:pt x="11672300" y="2442413"/>
                </a:lnTo>
                <a:lnTo>
                  <a:pt x="11701389" y="2483827"/>
                </a:lnTo>
                <a:lnTo>
                  <a:pt x="11729957" y="2525367"/>
                </a:lnTo>
                <a:lnTo>
                  <a:pt x="11758000" y="2567024"/>
                </a:lnTo>
                <a:lnTo>
                  <a:pt x="11785514" y="2608788"/>
                </a:lnTo>
                <a:lnTo>
                  <a:pt x="11812497" y="2650652"/>
                </a:lnTo>
                <a:lnTo>
                  <a:pt x="11838947" y="2692605"/>
                </a:lnTo>
                <a:lnTo>
                  <a:pt x="11864858" y="2734638"/>
                </a:lnTo>
                <a:lnTo>
                  <a:pt x="11890230" y="2776743"/>
                </a:lnTo>
                <a:lnTo>
                  <a:pt x="11915059" y="2818910"/>
                </a:lnTo>
                <a:lnTo>
                  <a:pt x="11939341" y="2861129"/>
                </a:lnTo>
                <a:lnTo>
                  <a:pt x="11963074" y="2903392"/>
                </a:lnTo>
                <a:lnTo>
                  <a:pt x="11986254" y="2945690"/>
                </a:lnTo>
                <a:lnTo>
                  <a:pt x="12008880" y="2988014"/>
                </a:lnTo>
                <a:lnTo>
                  <a:pt x="12030947" y="3030354"/>
                </a:lnTo>
                <a:lnTo>
                  <a:pt x="12052453" y="3072700"/>
                </a:lnTo>
                <a:lnTo>
                  <a:pt x="12073395" y="3115045"/>
                </a:lnTo>
                <a:lnTo>
                  <a:pt x="12093769" y="3157379"/>
                </a:lnTo>
                <a:lnTo>
                  <a:pt x="12113573" y="3199692"/>
                </a:lnTo>
                <a:lnTo>
                  <a:pt x="12132804" y="3241976"/>
                </a:lnTo>
                <a:lnTo>
                  <a:pt x="12151458" y="3284221"/>
                </a:lnTo>
                <a:lnTo>
                  <a:pt x="12169533" y="3326419"/>
                </a:lnTo>
                <a:lnTo>
                  <a:pt x="12187026" y="3368559"/>
                </a:lnTo>
                <a:lnTo>
                  <a:pt x="12203933" y="3410634"/>
                </a:lnTo>
                <a:lnTo>
                  <a:pt x="12220252" y="3452633"/>
                </a:lnTo>
                <a:lnTo>
                  <a:pt x="12235979" y="3494548"/>
                </a:lnTo>
                <a:lnTo>
                  <a:pt x="12251112" y="3536369"/>
                </a:lnTo>
                <a:lnTo>
                  <a:pt x="12265648" y="3578087"/>
                </a:lnTo>
                <a:lnTo>
                  <a:pt x="12279583" y="3619694"/>
                </a:lnTo>
                <a:lnTo>
                  <a:pt x="12292914" y="3661179"/>
                </a:lnTo>
                <a:lnTo>
                  <a:pt x="12305640" y="3702535"/>
                </a:lnTo>
                <a:lnTo>
                  <a:pt x="12317755" y="3743751"/>
                </a:lnTo>
                <a:lnTo>
                  <a:pt x="12329259" y="3784818"/>
                </a:lnTo>
                <a:lnTo>
                  <a:pt x="12340146" y="3825728"/>
                </a:lnTo>
                <a:lnTo>
                  <a:pt x="12350416" y="3866471"/>
                </a:lnTo>
                <a:lnTo>
                  <a:pt x="12360063" y="3907038"/>
                </a:lnTo>
                <a:lnTo>
                  <a:pt x="12369087" y="3947420"/>
                </a:lnTo>
                <a:lnTo>
                  <a:pt x="12377482" y="3987608"/>
                </a:lnTo>
                <a:lnTo>
                  <a:pt x="12385247" y="4027592"/>
                </a:lnTo>
                <a:lnTo>
                  <a:pt x="12392379" y="4067363"/>
                </a:lnTo>
                <a:lnTo>
                  <a:pt x="12398874" y="4106913"/>
                </a:lnTo>
                <a:lnTo>
                  <a:pt x="12404729" y="4146232"/>
                </a:lnTo>
                <a:lnTo>
                  <a:pt x="12409942" y="4185311"/>
                </a:lnTo>
                <a:lnTo>
                  <a:pt x="12414509" y="4224141"/>
                </a:lnTo>
                <a:lnTo>
                  <a:pt x="12418428" y="4262712"/>
                </a:lnTo>
                <a:lnTo>
                  <a:pt x="12421695" y="4301016"/>
                </a:lnTo>
                <a:lnTo>
                  <a:pt x="12424307" y="4339043"/>
                </a:lnTo>
                <a:lnTo>
                  <a:pt x="12427555" y="4414231"/>
                </a:lnTo>
                <a:lnTo>
                  <a:pt x="12428185" y="4451373"/>
                </a:lnTo>
                <a:lnTo>
                  <a:pt x="12428149" y="4488202"/>
                </a:lnTo>
                <a:lnTo>
                  <a:pt x="12426064" y="4560883"/>
                </a:lnTo>
                <a:lnTo>
                  <a:pt x="12421276" y="4632202"/>
                </a:lnTo>
                <a:lnTo>
                  <a:pt x="12413761" y="4702084"/>
                </a:lnTo>
                <a:lnTo>
                  <a:pt x="12403494" y="4770456"/>
                </a:lnTo>
                <a:lnTo>
                  <a:pt x="12390453" y="4837246"/>
                </a:lnTo>
                <a:lnTo>
                  <a:pt x="12374612" y="4902379"/>
                </a:lnTo>
                <a:lnTo>
                  <a:pt x="12355948" y="4965784"/>
                </a:lnTo>
                <a:lnTo>
                  <a:pt x="12334436" y="5027385"/>
                </a:lnTo>
                <a:lnTo>
                  <a:pt x="12310053" y="5087111"/>
                </a:lnTo>
                <a:lnTo>
                  <a:pt x="12282774" y="5144889"/>
                </a:lnTo>
                <a:lnTo>
                  <a:pt x="12252575" y="5200643"/>
                </a:lnTo>
                <a:lnTo>
                  <a:pt x="12219432" y="5254303"/>
                </a:lnTo>
                <a:lnTo>
                  <a:pt x="12183322" y="5305793"/>
                </a:lnTo>
                <a:lnTo>
                  <a:pt x="12144219" y="5355042"/>
                </a:lnTo>
                <a:lnTo>
                  <a:pt x="12102100" y="5401975"/>
                </a:lnTo>
                <a:lnTo>
                  <a:pt x="12056941" y="5446520"/>
                </a:lnTo>
                <a:lnTo>
                  <a:pt x="12008718" y="5488604"/>
                </a:lnTo>
                <a:lnTo>
                  <a:pt x="11957406" y="5528152"/>
                </a:lnTo>
                <a:lnTo>
                  <a:pt x="11902981" y="5565092"/>
                </a:lnTo>
                <a:lnTo>
                  <a:pt x="11845420" y="5599351"/>
                </a:lnTo>
                <a:lnTo>
                  <a:pt x="11784698" y="563085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15"/>
          <p:cNvSpPr txBox="1"/>
          <p:nvPr>
            <p:ph type="title"/>
          </p:nvPr>
        </p:nvSpPr>
        <p:spPr>
          <a:xfrm>
            <a:off x="510844" y="3562279"/>
            <a:ext cx="19082399" cy="335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600"/>
              <a:buFont typeface="Roboto"/>
              <a:buNone/>
              <a:defRPr i="0" sz="116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15"/>
          <p:cNvSpPr txBox="1"/>
          <p:nvPr>
            <p:ph idx="11" type="ftr"/>
          </p:nvPr>
        </p:nvSpPr>
        <p:spPr>
          <a:xfrm>
            <a:off x="6835394" y="10517696"/>
            <a:ext cx="6433200" cy="565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8" name="Google Shape;178;p15"/>
          <p:cNvSpPr txBox="1"/>
          <p:nvPr>
            <p:ph idx="10" type="dt"/>
          </p:nvPr>
        </p:nvSpPr>
        <p:spPr>
          <a:xfrm>
            <a:off x="1005205" y="10517696"/>
            <a:ext cx="4623900" cy="56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15"/>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15"/>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81" name="Google Shape;181;p15"/>
          <p:cNvGrpSpPr/>
          <p:nvPr/>
        </p:nvGrpSpPr>
        <p:grpSpPr>
          <a:xfrm>
            <a:off x="388163" y="385891"/>
            <a:ext cx="1500193" cy="323150"/>
            <a:chOff x="388140" y="385909"/>
            <a:chExt cx="2335658" cy="503114"/>
          </a:xfrm>
        </p:grpSpPr>
        <p:sp>
          <p:nvSpPr>
            <p:cNvPr id="182" name="Google Shape;182;p15"/>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15"/>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15"/>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15"/>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15"/>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15"/>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15"/>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 name="Google Shape;189;p15"/>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 name="Google Shape;190;p15"/>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r on top 1">
  <p:cSld name="Title Slide_1">
    <p:spTree>
      <p:nvGrpSpPr>
        <p:cNvPr id="191" name="Shape 191"/>
        <p:cNvGrpSpPr/>
        <p:nvPr/>
      </p:nvGrpSpPr>
      <p:grpSpPr>
        <a:xfrm>
          <a:off x="0" y="0"/>
          <a:ext cx="0" cy="0"/>
          <a:chOff x="0" y="0"/>
          <a:chExt cx="0" cy="0"/>
        </a:xfrm>
      </p:grpSpPr>
      <p:sp>
        <p:nvSpPr>
          <p:cNvPr id="192" name="Google Shape;192;p16"/>
          <p:cNvSpPr txBox="1"/>
          <p:nvPr>
            <p:ph idx="1" type="subTitle"/>
          </p:nvPr>
        </p:nvSpPr>
        <p:spPr>
          <a:xfrm>
            <a:off x="3015618" y="6333232"/>
            <a:ext cx="4411500" cy="1021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Font typeface="Roboto"/>
              <a:buNone/>
              <a:defRPr sz="2400">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16"/>
          <p:cNvSpPr/>
          <p:nvPr/>
        </p:nvSpPr>
        <p:spPr>
          <a:xfrm>
            <a:off x="0" y="0"/>
            <a:ext cx="20104199" cy="3811500"/>
          </a:xfrm>
          <a:prstGeom prst="rect">
            <a:avLst/>
          </a:prstGeom>
          <a:gradFill>
            <a:gsLst>
              <a:gs pos="0">
                <a:srgbClr val="212121"/>
              </a:gs>
              <a:gs pos="100000">
                <a:srgbClr val="55555A"/>
              </a:gs>
            </a:gsLst>
            <a:lin ang="780025"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16"/>
          <p:cNvSpPr txBox="1"/>
          <p:nvPr>
            <p:ph type="ctrTitle"/>
          </p:nvPr>
        </p:nvSpPr>
        <p:spPr>
          <a:xfrm>
            <a:off x="1126800" y="1770320"/>
            <a:ext cx="17088600" cy="160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6"/>
          <p:cNvSpPr/>
          <p:nvPr/>
        </p:nvSpPr>
        <p:spPr>
          <a:xfrm>
            <a:off x="3135450"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16"/>
          <p:cNvSpPr/>
          <p:nvPr/>
        </p:nvSpPr>
        <p:spPr>
          <a:xfrm>
            <a:off x="9708550"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16"/>
          <p:cNvSpPr/>
          <p:nvPr/>
        </p:nvSpPr>
        <p:spPr>
          <a:xfrm>
            <a:off x="6432907"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16"/>
          <p:cNvSpPr/>
          <p:nvPr/>
        </p:nvSpPr>
        <p:spPr>
          <a:xfrm>
            <a:off x="12995535"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16"/>
          <p:cNvSpPr/>
          <p:nvPr/>
        </p:nvSpPr>
        <p:spPr>
          <a:xfrm>
            <a:off x="3513275"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16"/>
          <p:cNvSpPr/>
          <p:nvPr/>
        </p:nvSpPr>
        <p:spPr>
          <a:xfrm>
            <a:off x="10086374"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16"/>
          <p:cNvSpPr/>
          <p:nvPr/>
        </p:nvSpPr>
        <p:spPr>
          <a:xfrm>
            <a:off x="6810732"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16"/>
          <p:cNvSpPr/>
          <p:nvPr/>
        </p:nvSpPr>
        <p:spPr>
          <a:xfrm>
            <a:off x="13442351"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16"/>
          <p:cNvSpPr/>
          <p:nvPr/>
        </p:nvSpPr>
        <p:spPr>
          <a:xfrm>
            <a:off x="16729336"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16"/>
          <p:cNvSpPr/>
          <p:nvPr/>
        </p:nvSpPr>
        <p:spPr>
          <a:xfrm>
            <a:off x="17172975" y="3828550"/>
            <a:ext cx="0" cy="7492024"/>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05" name="Google Shape;205;p16"/>
          <p:cNvGrpSpPr/>
          <p:nvPr/>
        </p:nvGrpSpPr>
        <p:grpSpPr>
          <a:xfrm>
            <a:off x="388163" y="385891"/>
            <a:ext cx="1500193" cy="323150"/>
            <a:chOff x="388140" y="385909"/>
            <a:chExt cx="2335658" cy="503114"/>
          </a:xfrm>
        </p:grpSpPr>
        <p:sp>
          <p:nvSpPr>
            <p:cNvPr id="206" name="Google Shape;206;p16"/>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16"/>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16"/>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16"/>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16"/>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16"/>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16"/>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 name="Google Shape;213;p16"/>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16"/>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Bar on top">
  <p:cSld name="Title Slide">
    <p:spTree>
      <p:nvGrpSpPr>
        <p:cNvPr id="215" name="Shape 215"/>
        <p:cNvGrpSpPr/>
        <p:nvPr/>
      </p:nvGrpSpPr>
      <p:grpSpPr>
        <a:xfrm>
          <a:off x="0" y="0"/>
          <a:ext cx="0" cy="0"/>
          <a:chOff x="0" y="0"/>
          <a:chExt cx="0" cy="0"/>
        </a:xfrm>
      </p:grpSpPr>
      <p:sp>
        <p:nvSpPr>
          <p:cNvPr id="216" name="Google Shape;216;p17"/>
          <p:cNvSpPr txBox="1"/>
          <p:nvPr>
            <p:ph idx="1" type="subTitle"/>
          </p:nvPr>
        </p:nvSpPr>
        <p:spPr>
          <a:xfrm>
            <a:off x="3015618" y="6333232"/>
            <a:ext cx="4411500" cy="1021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Font typeface="Roboto"/>
              <a:buNone/>
              <a:defRPr sz="2400">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7"/>
          <p:cNvSpPr/>
          <p:nvPr/>
        </p:nvSpPr>
        <p:spPr>
          <a:xfrm>
            <a:off x="0" y="0"/>
            <a:ext cx="20104199" cy="3811500"/>
          </a:xfrm>
          <a:prstGeom prst="rect">
            <a:avLst/>
          </a:prstGeom>
          <a:gradFill>
            <a:gsLst>
              <a:gs pos="0">
                <a:srgbClr val="3FB95B"/>
              </a:gs>
              <a:gs pos="100000">
                <a:srgbClr val="251E59"/>
              </a:gs>
            </a:gsLst>
            <a:lin ang="1350003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17"/>
          <p:cNvSpPr txBox="1"/>
          <p:nvPr>
            <p:ph type="ctrTitle"/>
          </p:nvPr>
        </p:nvSpPr>
        <p:spPr>
          <a:xfrm>
            <a:off x="1126800" y="1770320"/>
            <a:ext cx="17088600" cy="160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400"/>
              <a:buFont typeface="Roboto"/>
              <a:buNone/>
              <a:defRPr>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19" name="Google Shape;219;p17"/>
          <p:cNvGrpSpPr/>
          <p:nvPr/>
        </p:nvGrpSpPr>
        <p:grpSpPr>
          <a:xfrm>
            <a:off x="388163" y="385891"/>
            <a:ext cx="1500193" cy="323150"/>
            <a:chOff x="388140" y="385909"/>
            <a:chExt cx="2335658" cy="503114"/>
          </a:xfrm>
        </p:grpSpPr>
        <p:sp>
          <p:nvSpPr>
            <p:cNvPr id="220" name="Google Shape;220;p17"/>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1" name="Google Shape;221;p17"/>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17"/>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3" name="Google Shape;223;p17"/>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17"/>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 name="Google Shape;225;p17"/>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6" name="Google Shape;226;p17"/>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17"/>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p17"/>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s">
  <p:cSld name="Blank">
    <p:spTree>
      <p:nvGrpSpPr>
        <p:cNvPr id="229" name="Shape 229"/>
        <p:cNvGrpSpPr/>
        <p:nvPr/>
      </p:nvGrpSpPr>
      <p:grpSpPr>
        <a:xfrm>
          <a:off x="0" y="0"/>
          <a:ext cx="0" cy="0"/>
          <a:chOff x="0" y="0"/>
          <a:chExt cx="0" cy="0"/>
        </a:xfrm>
      </p:grpSpPr>
      <p:sp>
        <p:nvSpPr>
          <p:cNvPr id="230" name="Google Shape;230;p18"/>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18"/>
          <p:cNvSpPr/>
          <p:nvPr/>
        </p:nvSpPr>
        <p:spPr>
          <a:xfrm>
            <a:off x="12565063" y="0"/>
            <a:ext cx="7539000" cy="10449900"/>
          </a:xfrm>
          <a:prstGeom prst="rect">
            <a:avLst/>
          </a:prstGeom>
          <a:gradFill>
            <a:gsLst>
              <a:gs pos="0">
                <a:srgbClr val="B4D3E4"/>
              </a:gs>
              <a:gs pos="100000">
                <a:srgbClr val="EBEFF0"/>
              </a:gs>
            </a:gsLst>
            <a:lin ang="780025"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32" name="Google Shape;232;p18"/>
          <p:cNvSpPr txBox="1"/>
          <p:nvPr>
            <p:ph idx="1" type="body"/>
          </p:nvPr>
        </p:nvSpPr>
        <p:spPr>
          <a:xfrm>
            <a:off x="1005250" y="4776274"/>
            <a:ext cx="6215700" cy="17931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400"/>
              <a:buFont typeface="Roboto"/>
              <a:buNone/>
              <a:defRPr>
                <a:latin typeface="Roboto"/>
                <a:ea typeface="Roboto"/>
                <a:cs typeface="Roboto"/>
                <a:sym typeface="Roboto"/>
              </a:defRPr>
            </a:lvl1pPr>
            <a:lvl2pPr indent="-228600" lvl="1" marL="914400" algn="l">
              <a:lnSpc>
                <a:spcPct val="115000"/>
              </a:lnSpc>
              <a:spcBef>
                <a:spcPts val="0"/>
              </a:spcBef>
              <a:spcAft>
                <a:spcPts val="0"/>
              </a:spcAft>
              <a:buSzPts val="1400"/>
              <a:buFont typeface="Roboto"/>
              <a:buNone/>
              <a:defRPr>
                <a:latin typeface="Roboto"/>
                <a:ea typeface="Roboto"/>
                <a:cs typeface="Roboto"/>
                <a:sym typeface="Roboto"/>
              </a:defRPr>
            </a:lvl2pPr>
            <a:lvl3pPr indent="-228600" lvl="2" marL="1371600" algn="l">
              <a:lnSpc>
                <a:spcPct val="115000"/>
              </a:lnSpc>
              <a:spcBef>
                <a:spcPts val="0"/>
              </a:spcBef>
              <a:spcAft>
                <a:spcPts val="0"/>
              </a:spcAft>
              <a:buSzPts val="1400"/>
              <a:buFont typeface="Roboto"/>
              <a:buNone/>
              <a:defRPr>
                <a:latin typeface="Roboto"/>
                <a:ea typeface="Roboto"/>
                <a:cs typeface="Roboto"/>
                <a:sym typeface="Roboto"/>
              </a:defRPr>
            </a:lvl3pPr>
            <a:lvl4pPr indent="-228600" lvl="3" marL="1828800" algn="l">
              <a:lnSpc>
                <a:spcPct val="115000"/>
              </a:lnSpc>
              <a:spcBef>
                <a:spcPts val="0"/>
              </a:spcBef>
              <a:spcAft>
                <a:spcPts val="0"/>
              </a:spcAft>
              <a:buSzPts val="1400"/>
              <a:buFont typeface="Roboto"/>
              <a:buNone/>
              <a:defRPr>
                <a:latin typeface="Roboto"/>
                <a:ea typeface="Roboto"/>
                <a:cs typeface="Roboto"/>
                <a:sym typeface="Roboto"/>
              </a:defRPr>
            </a:lvl4pPr>
            <a:lvl5pPr indent="-228600" lvl="4" marL="2286000" algn="l">
              <a:lnSpc>
                <a:spcPct val="115000"/>
              </a:lnSpc>
              <a:spcBef>
                <a:spcPts val="0"/>
              </a:spcBef>
              <a:spcAft>
                <a:spcPts val="0"/>
              </a:spcAft>
              <a:buSzPts val="1400"/>
              <a:buFont typeface="Roboto"/>
              <a:buNone/>
              <a:defRPr>
                <a:latin typeface="Roboto"/>
                <a:ea typeface="Roboto"/>
                <a:cs typeface="Roboto"/>
                <a:sym typeface="Roboto"/>
              </a:defRPr>
            </a:lvl5pPr>
            <a:lvl6pPr indent="-228600" lvl="5" marL="2743200" algn="l">
              <a:lnSpc>
                <a:spcPct val="115000"/>
              </a:lnSpc>
              <a:spcBef>
                <a:spcPts val="0"/>
              </a:spcBef>
              <a:spcAft>
                <a:spcPts val="0"/>
              </a:spcAft>
              <a:buSzPts val="1400"/>
              <a:buFont typeface="Roboto"/>
              <a:buNone/>
              <a:defRPr>
                <a:latin typeface="Roboto"/>
                <a:ea typeface="Roboto"/>
                <a:cs typeface="Roboto"/>
                <a:sym typeface="Roboto"/>
              </a:defRPr>
            </a:lvl6pPr>
            <a:lvl7pPr indent="-228600" lvl="6" marL="3200400" algn="l">
              <a:lnSpc>
                <a:spcPct val="115000"/>
              </a:lnSpc>
              <a:spcBef>
                <a:spcPts val="0"/>
              </a:spcBef>
              <a:spcAft>
                <a:spcPts val="0"/>
              </a:spcAft>
              <a:buSzPts val="1400"/>
              <a:buFont typeface="Roboto"/>
              <a:buNone/>
              <a:defRPr>
                <a:latin typeface="Roboto"/>
                <a:ea typeface="Roboto"/>
                <a:cs typeface="Roboto"/>
                <a:sym typeface="Roboto"/>
              </a:defRPr>
            </a:lvl7pPr>
            <a:lvl8pPr indent="-228600" lvl="7" marL="3657600" algn="l">
              <a:lnSpc>
                <a:spcPct val="115000"/>
              </a:lnSpc>
              <a:spcBef>
                <a:spcPts val="0"/>
              </a:spcBef>
              <a:spcAft>
                <a:spcPts val="0"/>
              </a:spcAft>
              <a:buSzPts val="1400"/>
              <a:buFont typeface="Roboto"/>
              <a:buNone/>
              <a:defRPr>
                <a:latin typeface="Roboto"/>
                <a:ea typeface="Roboto"/>
                <a:cs typeface="Roboto"/>
                <a:sym typeface="Roboto"/>
              </a:defRPr>
            </a:lvl8pPr>
            <a:lvl9pPr indent="-228600" lvl="8" marL="4114800" algn="l">
              <a:lnSpc>
                <a:spcPct val="115000"/>
              </a:lnSpc>
              <a:spcBef>
                <a:spcPts val="0"/>
              </a:spcBef>
              <a:spcAft>
                <a:spcPts val="0"/>
              </a:spcAft>
              <a:buSzPts val="1400"/>
              <a:buFont typeface="Roboto"/>
              <a:buNone/>
              <a:defRPr>
                <a:latin typeface="Roboto"/>
                <a:ea typeface="Roboto"/>
                <a:cs typeface="Roboto"/>
                <a:sym typeface="Roboto"/>
              </a:defRPr>
            </a:lvl9pPr>
          </a:lstStyle>
          <a:p/>
        </p:txBody>
      </p:sp>
      <p:sp>
        <p:nvSpPr>
          <p:cNvPr id="233" name="Google Shape;233;p18"/>
          <p:cNvSpPr txBox="1"/>
          <p:nvPr>
            <p:ph type="title"/>
          </p:nvPr>
        </p:nvSpPr>
        <p:spPr>
          <a:xfrm>
            <a:off x="1034406" y="2846525"/>
            <a:ext cx="13440599" cy="1030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l">
              <a:lnSpc>
                <a:spcPct val="100000"/>
              </a:lnSpc>
              <a:spcBef>
                <a:spcPts val="0"/>
              </a:spcBef>
              <a:spcAft>
                <a:spcPts val="0"/>
              </a:spcAft>
              <a:buSzPts val="6600"/>
              <a:buFont typeface="Roboto"/>
              <a:buNone/>
              <a:defRPr b="1" sz="6600">
                <a:latin typeface="Roboto"/>
                <a:ea typeface="Roboto"/>
                <a:cs typeface="Roboto"/>
                <a:sym typeface="Roboto"/>
              </a:defRPr>
            </a:lvl2pPr>
            <a:lvl3pPr lvl="2" algn="l">
              <a:lnSpc>
                <a:spcPct val="100000"/>
              </a:lnSpc>
              <a:spcBef>
                <a:spcPts val="0"/>
              </a:spcBef>
              <a:spcAft>
                <a:spcPts val="0"/>
              </a:spcAft>
              <a:buSzPts val="6600"/>
              <a:buFont typeface="Roboto"/>
              <a:buNone/>
              <a:defRPr b="1" sz="6600">
                <a:latin typeface="Roboto"/>
                <a:ea typeface="Roboto"/>
                <a:cs typeface="Roboto"/>
                <a:sym typeface="Roboto"/>
              </a:defRPr>
            </a:lvl3pPr>
            <a:lvl4pPr lvl="3" algn="l">
              <a:lnSpc>
                <a:spcPct val="100000"/>
              </a:lnSpc>
              <a:spcBef>
                <a:spcPts val="0"/>
              </a:spcBef>
              <a:spcAft>
                <a:spcPts val="0"/>
              </a:spcAft>
              <a:buSzPts val="6600"/>
              <a:buFont typeface="Roboto"/>
              <a:buNone/>
              <a:defRPr b="1" sz="6600">
                <a:latin typeface="Roboto"/>
                <a:ea typeface="Roboto"/>
                <a:cs typeface="Roboto"/>
                <a:sym typeface="Roboto"/>
              </a:defRPr>
            </a:lvl4pPr>
            <a:lvl5pPr lvl="4" algn="l">
              <a:lnSpc>
                <a:spcPct val="100000"/>
              </a:lnSpc>
              <a:spcBef>
                <a:spcPts val="0"/>
              </a:spcBef>
              <a:spcAft>
                <a:spcPts val="0"/>
              </a:spcAft>
              <a:buSzPts val="6600"/>
              <a:buFont typeface="Roboto"/>
              <a:buNone/>
              <a:defRPr b="1" sz="6600">
                <a:latin typeface="Roboto"/>
                <a:ea typeface="Roboto"/>
                <a:cs typeface="Roboto"/>
                <a:sym typeface="Roboto"/>
              </a:defRPr>
            </a:lvl5pPr>
            <a:lvl6pPr lvl="5" algn="l">
              <a:lnSpc>
                <a:spcPct val="100000"/>
              </a:lnSpc>
              <a:spcBef>
                <a:spcPts val="0"/>
              </a:spcBef>
              <a:spcAft>
                <a:spcPts val="0"/>
              </a:spcAft>
              <a:buSzPts val="6600"/>
              <a:buFont typeface="Roboto"/>
              <a:buNone/>
              <a:defRPr b="1" sz="6600">
                <a:latin typeface="Roboto"/>
                <a:ea typeface="Roboto"/>
                <a:cs typeface="Roboto"/>
                <a:sym typeface="Roboto"/>
              </a:defRPr>
            </a:lvl6pPr>
            <a:lvl7pPr lvl="6" algn="l">
              <a:lnSpc>
                <a:spcPct val="100000"/>
              </a:lnSpc>
              <a:spcBef>
                <a:spcPts val="0"/>
              </a:spcBef>
              <a:spcAft>
                <a:spcPts val="0"/>
              </a:spcAft>
              <a:buSzPts val="6600"/>
              <a:buFont typeface="Roboto"/>
              <a:buNone/>
              <a:defRPr b="1" sz="6600">
                <a:latin typeface="Roboto"/>
                <a:ea typeface="Roboto"/>
                <a:cs typeface="Roboto"/>
                <a:sym typeface="Roboto"/>
              </a:defRPr>
            </a:lvl7pPr>
            <a:lvl8pPr lvl="7" algn="l">
              <a:lnSpc>
                <a:spcPct val="100000"/>
              </a:lnSpc>
              <a:spcBef>
                <a:spcPts val="0"/>
              </a:spcBef>
              <a:spcAft>
                <a:spcPts val="0"/>
              </a:spcAft>
              <a:buSzPts val="6600"/>
              <a:buFont typeface="Roboto"/>
              <a:buNone/>
              <a:defRPr b="1" sz="6600">
                <a:latin typeface="Roboto"/>
                <a:ea typeface="Roboto"/>
                <a:cs typeface="Roboto"/>
                <a:sym typeface="Roboto"/>
              </a:defRPr>
            </a:lvl8pPr>
            <a:lvl9pPr lvl="8"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Gradient Text" showMasterSp="0">
  <p:cSld name="OBJECT_2_1">
    <p:bg>
      <p:bgPr>
        <a:solidFill>
          <a:schemeClr val="lt1"/>
        </a:solidFill>
      </p:bgPr>
    </p:bg>
    <p:spTree>
      <p:nvGrpSpPr>
        <p:cNvPr id="234" name="Shape 234"/>
        <p:cNvGrpSpPr/>
        <p:nvPr/>
      </p:nvGrpSpPr>
      <p:grpSpPr>
        <a:xfrm>
          <a:off x="0" y="0"/>
          <a:ext cx="0" cy="0"/>
          <a:chOff x="0" y="0"/>
          <a:chExt cx="0" cy="0"/>
        </a:xfrm>
      </p:grpSpPr>
      <p:sp>
        <p:nvSpPr>
          <p:cNvPr id="235" name="Google Shape;235;p19"/>
          <p:cNvSpPr/>
          <p:nvPr/>
        </p:nvSpPr>
        <p:spPr>
          <a:xfrm>
            <a:off x="0" y="0"/>
            <a:ext cx="20104199" cy="11308500"/>
          </a:xfrm>
          <a:prstGeom prst="rect">
            <a:avLst/>
          </a:prstGeom>
          <a:gradFill>
            <a:gsLst>
              <a:gs pos="0">
                <a:srgbClr val="3FB95B"/>
              </a:gs>
              <a:gs pos="100000">
                <a:srgbClr val="251E59"/>
              </a:gs>
            </a:gsLst>
            <a:lin ang="1350003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 name="Google Shape;236;p19"/>
          <p:cNvSpPr txBox="1"/>
          <p:nvPr>
            <p:ph type="title"/>
          </p:nvPr>
        </p:nvSpPr>
        <p:spPr>
          <a:xfrm>
            <a:off x="510850" y="2271751"/>
            <a:ext cx="9942600" cy="7601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600"/>
              <a:buFont typeface="Roboto"/>
              <a:buNone/>
              <a:defRPr i="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9"/>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19"/>
          <p:cNvSpPr/>
          <p:nvPr/>
        </p:nvSpPr>
        <p:spPr>
          <a:xfrm>
            <a:off x="10948800" y="0"/>
            <a:ext cx="9155300" cy="11308500"/>
          </a:xfrm>
          <a:prstGeom prst="flowChartManualInput">
            <a:avLst/>
          </a:prstGeom>
          <a:gradFill>
            <a:gsLst>
              <a:gs pos="0">
                <a:srgbClr val="3FB95B"/>
              </a:gs>
              <a:gs pos="100000">
                <a:srgbClr val="251E59"/>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9"/>
          <p:cNvGrpSpPr/>
          <p:nvPr/>
        </p:nvGrpSpPr>
        <p:grpSpPr>
          <a:xfrm>
            <a:off x="388163" y="385891"/>
            <a:ext cx="1500193" cy="323150"/>
            <a:chOff x="388140" y="385909"/>
            <a:chExt cx="2335658" cy="503114"/>
          </a:xfrm>
        </p:grpSpPr>
        <p:sp>
          <p:nvSpPr>
            <p:cNvPr id="240" name="Google Shape;240;p19"/>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19"/>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2" name="Google Shape;242;p19"/>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19"/>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19"/>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5" name="Google Shape;245;p19"/>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p19"/>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7" name="Google Shape;247;p19"/>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p19"/>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Gradient Text 1" showMasterSp="0">
  <p:cSld name="OBJECT_2_1_2">
    <p:bg>
      <p:bgPr>
        <a:solidFill>
          <a:schemeClr val="lt1"/>
        </a:solidFill>
      </p:bgPr>
    </p:bg>
    <p:spTree>
      <p:nvGrpSpPr>
        <p:cNvPr id="249" name="Shape 249"/>
        <p:cNvGrpSpPr/>
        <p:nvPr/>
      </p:nvGrpSpPr>
      <p:grpSpPr>
        <a:xfrm>
          <a:off x="0" y="0"/>
          <a:ext cx="0" cy="0"/>
          <a:chOff x="0" y="0"/>
          <a:chExt cx="0" cy="0"/>
        </a:xfrm>
      </p:grpSpPr>
      <p:sp>
        <p:nvSpPr>
          <p:cNvPr id="250" name="Google Shape;250;p20"/>
          <p:cNvSpPr/>
          <p:nvPr/>
        </p:nvSpPr>
        <p:spPr>
          <a:xfrm>
            <a:off x="0" y="0"/>
            <a:ext cx="20104200" cy="11308500"/>
          </a:xfrm>
          <a:prstGeom prst="rect">
            <a:avLst/>
          </a:prstGeom>
          <a:gradFill>
            <a:gsLst>
              <a:gs pos="0">
                <a:srgbClr val="3FB95B"/>
              </a:gs>
              <a:gs pos="100000">
                <a:srgbClr val="251E59"/>
              </a:gs>
            </a:gsLst>
            <a:lin ang="1350003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20"/>
          <p:cNvSpPr txBox="1"/>
          <p:nvPr>
            <p:ph type="title"/>
          </p:nvPr>
        </p:nvSpPr>
        <p:spPr>
          <a:xfrm>
            <a:off x="9578650" y="2271751"/>
            <a:ext cx="9942600" cy="760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lt1"/>
                </a:solidFill>
                <a:latin typeface="Roboto"/>
                <a:ea typeface="Roboto"/>
                <a:cs typeface="Roboto"/>
                <a:sym typeface="Robo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2" name="Google Shape;252;p20"/>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20"/>
          <p:cNvSpPr/>
          <p:nvPr/>
        </p:nvSpPr>
        <p:spPr>
          <a:xfrm flipH="1">
            <a:off x="0" y="425"/>
            <a:ext cx="9155300" cy="11308500"/>
          </a:xfrm>
          <a:prstGeom prst="flowChartManualInput">
            <a:avLst/>
          </a:prstGeom>
          <a:gradFill>
            <a:gsLst>
              <a:gs pos="0">
                <a:srgbClr val="3FB95B"/>
              </a:gs>
              <a:gs pos="100000">
                <a:srgbClr val="251E59"/>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nvGrpSpPr>
          <p:cNvPr id="254" name="Google Shape;254;p20"/>
          <p:cNvGrpSpPr/>
          <p:nvPr/>
        </p:nvGrpSpPr>
        <p:grpSpPr>
          <a:xfrm>
            <a:off x="18199888" y="385891"/>
            <a:ext cx="1500193" cy="323150"/>
            <a:chOff x="388140" y="385909"/>
            <a:chExt cx="2335658" cy="503114"/>
          </a:xfrm>
        </p:grpSpPr>
        <p:sp>
          <p:nvSpPr>
            <p:cNvPr id="255" name="Google Shape;255;p20"/>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6" name="Google Shape;256;p20"/>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 name="Google Shape;257;p20"/>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8" name="Google Shape;258;p20"/>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20"/>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20"/>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20"/>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20"/>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20"/>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OBJECT_1">
    <p:spTree>
      <p:nvGrpSpPr>
        <p:cNvPr id="15" name="Shape 15"/>
        <p:cNvGrpSpPr/>
        <p:nvPr/>
      </p:nvGrpSpPr>
      <p:grpSpPr>
        <a:xfrm>
          <a:off x="0" y="0"/>
          <a:ext cx="0" cy="0"/>
          <a:chOff x="0" y="0"/>
          <a:chExt cx="0" cy="0"/>
        </a:xfrm>
      </p:grpSpPr>
      <p:sp>
        <p:nvSpPr>
          <p:cNvPr id="16" name="Google Shape;16;p3"/>
          <p:cNvSpPr/>
          <p:nvPr/>
        </p:nvSpPr>
        <p:spPr>
          <a:xfrm>
            <a:off x="32878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 name="Google Shape;17;p3"/>
          <p:cNvSpPr/>
          <p:nvPr/>
        </p:nvSpPr>
        <p:spPr>
          <a:xfrm>
            <a:off x="98609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 name="Google Shape;18;p3"/>
          <p:cNvSpPr/>
          <p:nvPr/>
        </p:nvSpPr>
        <p:spPr>
          <a:xfrm>
            <a:off x="65853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 name="Google Shape;19;p3"/>
          <p:cNvSpPr/>
          <p:nvPr/>
        </p:nvSpPr>
        <p:spPr>
          <a:xfrm>
            <a:off x="131479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 name="Google Shape;20;p3"/>
          <p:cNvSpPr/>
          <p:nvPr/>
        </p:nvSpPr>
        <p:spPr>
          <a:xfrm>
            <a:off x="16427077"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 name="Google Shape;21;p3"/>
          <p:cNvSpPr/>
          <p:nvPr/>
        </p:nvSpPr>
        <p:spPr>
          <a:xfrm>
            <a:off x="36656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 name="Google Shape;22;p3"/>
          <p:cNvSpPr/>
          <p:nvPr/>
        </p:nvSpPr>
        <p:spPr>
          <a:xfrm>
            <a:off x="10238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 name="Google Shape;23;p3"/>
          <p:cNvSpPr/>
          <p:nvPr/>
        </p:nvSpPr>
        <p:spPr>
          <a:xfrm>
            <a:off x="69631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 name="Google Shape;24;p3"/>
          <p:cNvSpPr/>
          <p:nvPr/>
        </p:nvSpPr>
        <p:spPr>
          <a:xfrm>
            <a:off x="13525766"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 name="Google Shape;25;p3"/>
          <p:cNvSpPr/>
          <p:nvPr/>
        </p:nvSpPr>
        <p:spPr>
          <a:xfrm>
            <a:off x="16804895"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 name="Google Shape;26;p3"/>
          <p:cNvSpPr/>
          <p:nvPr/>
        </p:nvSpPr>
        <p:spPr>
          <a:xfrm>
            <a:off x="13525766" y="0"/>
            <a:ext cx="6578400" cy="11308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 name="Google Shape;27;p3"/>
          <p:cNvSpPr txBox="1"/>
          <p:nvPr>
            <p:ph idx="1" type="body"/>
          </p:nvPr>
        </p:nvSpPr>
        <p:spPr>
          <a:xfrm>
            <a:off x="1005200" y="2601150"/>
            <a:ext cx="18093600" cy="38175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1pPr>
            <a:lvl2pPr indent="-228600" lvl="1" marL="9144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2pPr>
            <a:lvl3pPr indent="-228600" lvl="2" marL="13716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3pPr>
            <a:lvl4pPr indent="-228600" lvl="3" marL="18288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4pPr>
            <a:lvl5pPr indent="-228600" lvl="4" marL="22860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5pPr>
            <a:lvl6pPr indent="-228600" lvl="5" marL="27432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6pPr>
            <a:lvl7pPr indent="-228600" lvl="6" marL="32004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7pPr>
            <a:lvl8pPr indent="-228600" lvl="7" marL="36576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8pPr>
            <a:lvl9pPr indent="-228600" lvl="8" marL="4114800" marR="0" algn="l">
              <a:lnSpc>
                <a:spcPct val="115000"/>
              </a:lnSpc>
              <a:spcBef>
                <a:spcPts val="0"/>
              </a:spcBef>
              <a:spcAft>
                <a:spcPts val="0"/>
              </a:spcAft>
              <a:buSzPts val="1400"/>
              <a:buFont typeface="Roboto"/>
              <a:buNone/>
              <a:defRPr i="0" sz="1800" u="none" cap="none" strike="noStrike">
                <a:latin typeface="Roboto"/>
                <a:ea typeface="Roboto"/>
                <a:cs typeface="Roboto"/>
                <a:sym typeface="Roboto"/>
              </a:defRPr>
            </a:lvl9pPr>
          </a:lstStyle>
          <a:p/>
        </p:txBody>
      </p:sp>
      <p:sp>
        <p:nvSpPr>
          <p:cNvPr id="28" name="Google Shape;28;p3"/>
          <p:cNvSpPr txBox="1"/>
          <p:nvPr>
            <p:ph type="title"/>
          </p:nvPr>
        </p:nvSpPr>
        <p:spPr>
          <a:xfrm>
            <a:off x="961092" y="4520435"/>
            <a:ext cx="8724300" cy="175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Roboto"/>
              <a:buNone/>
              <a:defRPr i="0" sz="113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Gradient Text 1" showMasterSp="0">
  <p:cSld name="OBJECT_2_1_1">
    <p:bg>
      <p:bgPr>
        <a:solidFill>
          <a:schemeClr val="lt1"/>
        </a:solidFill>
      </p:bgPr>
    </p:bg>
    <p:spTree>
      <p:nvGrpSpPr>
        <p:cNvPr id="264" name="Shape 264"/>
        <p:cNvGrpSpPr/>
        <p:nvPr/>
      </p:nvGrpSpPr>
      <p:grpSpPr>
        <a:xfrm>
          <a:off x="0" y="0"/>
          <a:ext cx="0" cy="0"/>
          <a:chOff x="0" y="0"/>
          <a:chExt cx="0" cy="0"/>
        </a:xfrm>
      </p:grpSpPr>
      <p:sp>
        <p:nvSpPr>
          <p:cNvPr id="265" name="Google Shape;265;p21"/>
          <p:cNvSpPr/>
          <p:nvPr/>
        </p:nvSpPr>
        <p:spPr>
          <a:xfrm>
            <a:off x="0" y="0"/>
            <a:ext cx="20104200" cy="11308500"/>
          </a:xfrm>
          <a:prstGeom prst="rect">
            <a:avLst/>
          </a:prstGeom>
          <a:gradFill>
            <a:gsLst>
              <a:gs pos="0">
                <a:srgbClr val="9600FF"/>
              </a:gs>
              <a:gs pos="100000">
                <a:srgbClr val="0B7DC4"/>
              </a:gs>
            </a:gsLst>
            <a:lin ang="540001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6" name="Google Shape;266;p21"/>
          <p:cNvSpPr txBox="1"/>
          <p:nvPr>
            <p:ph type="title"/>
          </p:nvPr>
        </p:nvSpPr>
        <p:spPr>
          <a:xfrm>
            <a:off x="510850" y="2271751"/>
            <a:ext cx="9942600" cy="760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lt1"/>
                </a:solidFill>
                <a:latin typeface="Roboto"/>
                <a:ea typeface="Roboto"/>
                <a:cs typeface="Roboto"/>
                <a:sym typeface="Roboto"/>
              </a:defRPr>
            </a:lvl1pPr>
            <a:lvl2pPr lvl="1" rtl="0" algn="l">
              <a:lnSpc>
                <a:spcPct val="100000"/>
              </a:lnSpc>
              <a:spcBef>
                <a:spcPts val="0"/>
              </a:spcBef>
              <a:spcAft>
                <a:spcPts val="0"/>
              </a:spcAft>
              <a:buSzPts val="1400"/>
              <a:buFont typeface="Roboto"/>
              <a:buNone/>
              <a:defRPr b="1">
                <a:latin typeface="Roboto"/>
                <a:ea typeface="Roboto"/>
                <a:cs typeface="Roboto"/>
                <a:sym typeface="Roboto"/>
              </a:defRPr>
            </a:lvl2pPr>
            <a:lvl3pPr lvl="2" rtl="0" algn="l">
              <a:lnSpc>
                <a:spcPct val="100000"/>
              </a:lnSpc>
              <a:spcBef>
                <a:spcPts val="0"/>
              </a:spcBef>
              <a:spcAft>
                <a:spcPts val="0"/>
              </a:spcAft>
              <a:buSzPts val="1400"/>
              <a:buFont typeface="Roboto"/>
              <a:buNone/>
              <a:defRPr b="1">
                <a:latin typeface="Roboto"/>
                <a:ea typeface="Roboto"/>
                <a:cs typeface="Roboto"/>
                <a:sym typeface="Roboto"/>
              </a:defRPr>
            </a:lvl3pPr>
            <a:lvl4pPr lvl="3" rtl="0" algn="l">
              <a:lnSpc>
                <a:spcPct val="100000"/>
              </a:lnSpc>
              <a:spcBef>
                <a:spcPts val="0"/>
              </a:spcBef>
              <a:spcAft>
                <a:spcPts val="0"/>
              </a:spcAft>
              <a:buSzPts val="1400"/>
              <a:buFont typeface="Roboto"/>
              <a:buNone/>
              <a:defRPr b="1">
                <a:latin typeface="Roboto"/>
                <a:ea typeface="Roboto"/>
                <a:cs typeface="Roboto"/>
                <a:sym typeface="Roboto"/>
              </a:defRPr>
            </a:lvl4pPr>
            <a:lvl5pPr lvl="4" rtl="0" algn="l">
              <a:lnSpc>
                <a:spcPct val="100000"/>
              </a:lnSpc>
              <a:spcBef>
                <a:spcPts val="0"/>
              </a:spcBef>
              <a:spcAft>
                <a:spcPts val="0"/>
              </a:spcAft>
              <a:buSzPts val="1400"/>
              <a:buFont typeface="Roboto"/>
              <a:buNone/>
              <a:defRPr b="1">
                <a:latin typeface="Roboto"/>
                <a:ea typeface="Roboto"/>
                <a:cs typeface="Roboto"/>
                <a:sym typeface="Roboto"/>
              </a:defRPr>
            </a:lvl5pPr>
            <a:lvl6pPr lvl="5" rtl="0" algn="l">
              <a:lnSpc>
                <a:spcPct val="100000"/>
              </a:lnSpc>
              <a:spcBef>
                <a:spcPts val="0"/>
              </a:spcBef>
              <a:spcAft>
                <a:spcPts val="0"/>
              </a:spcAft>
              <a:buSzPts val="1400"/>
              <a:buFont typeface="Roboto"/>
              <a:buNone/>
              <a:defRPr b="1">
                <a:latin typeface="Roboto"/>
                <a:ea typeface="Roboto"/>
                <a:cs typeface="Roboto"/>
                <a:sym typeface="Roboto"/>
              </a:defRPr>
            </a:lvl6pPr>
            <a:lvl7pPr lvl="6" rtl="0" algn="l">
              <a:lnSpc>
                <a:spcPct val="100000"/>
              </a:lnSpc>
              <a:spcBef>
                <a:spcPts val="0"/>
              </a:spcBef>
              <a:spcAft>
                <a:spcPts val="0"/>
              </a:spcAft>
              <a:buSzPts val="1400"/>
              <a:buFont typeface="Roboto"/>
              <a:buNone/>
              <a:defRPr b="1">
                <a:latin typeface="Roboto"/>
                <a:ea typeface="Roboto"/>
                <a:cs typeface="Roboto"/>
                <a:sym typeface="Roboto"/>
              </a:defRPr>
            </a:lvl7pPr>
            <a:lvl8pPr lvl="7" rtl="0" algn="l">
              <a:lnSpc>
                <a:spcPct val="100000"/>
              </a:lnSpc>
              <a:spcBef>
                <a:spcPts val="0"/>
              </a:spcBef>
              <a:spcAft>
                <a:spcPts val="0"/>
              </a:spcAft>
              <a:buSzPts val="1400"/>
              <a:buFont typeface="Roboto"/>
              <a:buNone/>
              <a:defRPr b="1">
                <a:latin typeface="Roboto"/>
                <a:ea typeface="Roboto"/>
                <a:cs typeface="Roboto"/>
                <a:sym typeface="Roboto"/>
              </a:defRPr>
            </a:lvl8pPr>
            <a:lvl9pPr lvl="8" rtl="0" algn="l">
              <a:lnSpc>
                <a:spcPct val="100000"/>
              </a:lnSpc>
              <a:spcBef>
                <a:spcPts val="0"/>
              </a:spcBef>
              <a:spcAft>
                <a:spcPts val="0"/>
              </a:spcAft>
              <a:buSzPts val="1400"/>
              <a:buFont typeface="Roboto"/>
              <a:buNone/>
              <a:defRPr b="1">
                <a:latin typeface="Roboto"/>
                <a:ea typeface="Roboto"/>
                <a:cs typeface="Roboto"/>
                <a:sym typeface="Roboto"/>
              </a:defRPr>
            </a:lvl9pPr>
          </a:lstStyle>
          <a:p/>
        </p:txBody>
      </p:sp>
      <p:sp>
        <p:nvSpPr>
          <p:cNvPr id="267" name="Google Shape;267;p21"/>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8" name="Google Shape;268;p21"/>
          <p:cNvSpPr/>
          <p:nvPr/>
        </p:nvSpPr>
        <p:spPr>
          <a:xfrm>
            <a:off x="10948800" y="0"/>
            <a:ext cx="9155300" cy="11308500"/>
          </a:xfrm>
          <a:prstGeom prst="flowChartManualInput">
            <a:avLst/>
          </a:prstGeom>
          <a:gradFill>
            <a:gsLst>
              <a:gs pos="0">
                <a:srgbClr val="9600FF"/>
              </a:gs>
              <a:gs pos="100000">
                <a:srgbClr val="0B7DC4"/>
              </a:gs>
            </a:gsLst>
            <a:lin ang="78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21"/>
          <p:cNvGrpSpPr/>
          <p:nvPr/>
        </p:nvGrpSpPr>
        <p:grpSpPr>
          <a:xfrm>
            <a:off x="388163" y="385891"/>
            <a:ext cx="1500193" cy="323150"/>
            <a:chOff x="388140" y="385909"/>
            <a:chExt cx="2335658" cy="503114"/>
          </a:xfrm>
        </p:grpSpPr>
        <p:sp>
          <p:nvSpPr>
            <p:cNvPr id="270" name="Google Shape;270;p21"/>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21"/>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21"/>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p21"/>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 name="Google Shape;274;p21"/>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 name="Google Shape;275;p21"/>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 name="Google Shape;276;p21"/>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7" name="Google Shape;277;p21"/>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 name="Google Shape;278;p21"/>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dient Text " showMasterSp="0">
  <p:cSld name="OBJECT_2_1_1_1">
    <p:bg>
      <p:bgPr>
        <a:solidFill>
          <a:schemeClr val="lt1"/>
        </a:solidFill>
      </p:bgPr>
    </p:bg>
    <p:spTree>
      <p:nvGrpSpPr>
        <p:cNvPr id="279" name="Shape 279"/>
        <p:cNvGrpSpPr/>
        <p:nvPr/>
      </p:nvGrpSpPr>
      <p:grpSpPr>
        <a:xfrm>
          <a:off x="0" y="0"/>
          <a:ext cx="0" cy="0"/>
          <a:chOff x="0" y="0"/>
          <a:chExt cx="0" cy="0"/>
        </a:xfrm>
      </p:grpSpPr>
      <p:sp>
        <p:nvSpPr>
          <p:cNvPr id="280" name="Google Shape;280;p22"/>
          <p:cNvSpPr/>
          <p:nvPr/>
        </p:nvSpPr>
        <p:spPr>
          <a:xfrm>
            <a:off x="0" y="0"/>
            <a:ext cx="20104200" cy="11308500"/>
          </a:xfrm>
          <a:prstGeom prst="rect">
            <a:avLst/>
          </a:prstGeom>
          <a:gradFill>
            <a:gsLst>
              <a:gs pos="0">
                <a:srgbClr val="212121"/>
              </a:gs>
              <a:gs pos="100000">
                <a:srgbClr val="55555A"/>
              </a:gs>
            </a:gsLst>
            <a:lin ang="780369"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22"/>
          <p:cNvSpPr txBox="1"/>
          <p:nvPr>
            <p:ph type="title"/>
          </p:nvPr>
        </p:nvSpPr>
        <p:spPr>
          <a:xfrm>
            <a:off x="510850" y="2271751"/>
            <a:ext cx="9942600" cy="760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lt1"/>
                </a:solidFill>
                <a:latin typeface="Roboto"/>
                <a:ea typeface="Roboto"/>
                <a:cs typeface="Roboto"/>
                <a:sym typeface="Roboto"/>
              </a:defRPr>
            </a:lvl1pPr>
            <a:lvl2pPr lvl="1" rtl="0" algn="l">
              <a:lnSpc>
                <a:spcPct val="100000"/>
              </a:lnSpc>
              <a:spcBef>
                <a:spcPts val="0"/>
              </a:spcBef>
              <a:spcAft>
                <a:spcPts val="0"/>
              </a:spcAft>
              <a:buSzPts val="1400"/>
              <a:buFont typeface="Roboto"/>
              <a:buNone/>
              <a:defRPr b="1">
                <a:latin typeface="Roboto"/>
                <a:ea typeface="Roboto"/>
                <a:cs typeface="Roboto"/>
                <a:sym typeface="Roboto"/>
              </a:defRPr>
            </a:lvl2pPr>
            <a:lvl3pPr lvl="2" rtl="0" algn="l">
              <a:lnSpc>
                <a:spcPct val="100000"/>
              </a:lnSpc>
              <a:spcBef>
                <a:spcPts val="0"/>
              </a:spcBef>
              <a:spcAft>
                <a:spcPts val="0"/>
              </a:spcAft>
              <a:buSzPts val="1400"/>
              <a:buFont typeface="Roboto"/>
              <a:buNone/>
              <a:defRPr b="1">
                <a:latin typeface="Roboto"/>
                <a:ea typeface="Roboto"/>
                <a:cs typeface="Roboto"/>
                <a:sym typeface="Roboto"/>
              </a:defRPr>
            </a:lvl3pPr>
            <a:lvl4pPr lvl="3" rtl="0" algn="l">
              <a:lnSpc>
                <a:spcPct val="100000"/>
              </a:lnSpc>
              <a:spcBef>
                <a:spcPts val="0"/>
              </a:spcBef>
              <a:spcAft>
                <a:spcPts val="0"/>
              </a:spcAft>
              <a:buSzPts val="1400"/>
              <a:buFont typeface="Roboto"/>
              <a:buNone/>
              <a:defRPr b="1">
                <a:latin typeface="Roboto"/>
                <a:ea typeface="Roboto"/>
                <a:cs typeface="Roboto"/>
                <a:sym typeface="Roboto"/>
              </a:defRPr>
            </a:lvl4pPr>
            <a:lvl5pPr lvl="4" rtl="0" algn="l">
              <a:lnSpc>
                <a:spcPct val="100000"/>
              </a:lnSpc>
              <a:spcBef>
                <a:spcPts val="0"/>
              </a:spcBef>
              <a:spcAft>
                <a:spcPts val="0"/>
              </a:spcAft>
              <a:buSzPts val="1400"/>
              <a:buFont typeface="Roboto"/>
              <a:buNone/>
              <a:defRPr b="1">
                <a:latin typeface="Roboto"/>
                <a:ea typeface="Roboto"/>
                <a:cs typeface="Roboto"/>
                <a:sym typeface="Roboto"/>
              </a:defRPr>
            </a:lvl5pPr>
            <a:lvl6pPr lvl="5" rtl="0" algn="l">
              <a:lnSpc>
                <a:spcPct val="100000"/>
              </a:lnSpc>
              <a:spcBef>
                <a:spcPts val="0"/>
              </a:spcBef>
              <a:spcAft>
                <a:spcPts val="0"/>
              </a:spcAft>
              <a:buSzPts val="1400"/>
              <a:buFont typeface="Roboto"/>
              <a:buNone/>
              <a:defRPr b="1">
                <a:latin typeface="Roboto"/>
                <a:ea typeface="Roboto"/>
                <a:cs typeface="Roboto"/>
                <a:sym typeface="Roboto"/>
              </a:defRPr>
            </a:lvl6pPr>
            <a:lvl7pPr lvl="6" rtl="0" algn="l">
              <a:lnSpc>
                <a:spcPct val="100000"/>
              </a:lnSpc>
              <a:spcBef>
                <a:spcPts val="0"/>
              </a:spcBef>
              <a:spcAft>
                <a:spcPts val="0"/>
              </a:spcAft>
              <a:buSzPts val="1400"/>
              <a:buFont typeface="Roboto"/>
              <a:buNone/>
              <a:defRPr b="1">
                <a:latin typeface="Roboto"/>
                <a:ea typeface="Roboto"/>
                <a:cs typeface="Roboto"/>
                <a:sym typeface="Roboto"/>
              </a:defRPr>
            </a:lvl7pPr>
            <a:lvl8pPr lvl="7" rtl="0" algn="l">
              <a:lnSpc>
                <a:spcPct val="100000"/>
              </a:lnSpc>
              <a:spcBef>
                <a:spcPts val="0"/>
              </a:spcBef>
              <a:spcAft>
                <a:spcPts val="0"/>
              </a:spcAft>
              <a:buSzPts val="1400"/>
              <a:buFont typeface="Roboto"/>
              <a:buNone/>
              <a:defRPr b="1">
                <a:latin typeface="Roboto"/>
                <a:ea typeface="Roboto"/>
                <a:cs typeface="Roboto"/>
                <a:sym typeface="Roboto"/>
              </a:defRPr>
            </a:lvl8pPr>
            <a:lvl9pPr lvl="8" rtl="0" algn="l">
              <a:lnSpc>
                <a:spcPct val="100000"/>
              </a:lnSpc>
              <a:spcBef>
                <a:spcPts val="0"/>
              </a:spcBef>
              <a:spcAft>
                <a:spcPts val="0"/>
              </a:spcAft>
              <a:buSzPts val="1400"/>
              <a:buFont typeface="Roboto"/>
              <a:buNone/>
              <a:defRPr b="1">
                <a:latin typeface="Roboto"/>
                <a:ea typeface="Roboto"/>
                <a:cs typeface="Roboto"/>
                <a:sym typeface="Roboto"/>
              </a:defRPr>
            </a:lvl9pPr>
          </a:lstStyle>
          <a:p/>
        </p:txBody>
      </p:sp>
      <p:sp>
        <p:nvSpPr>
          <p:cNvPr id="282" name="Google Shape;282;p22"/>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3" name="Google Shape;283;p22"/>
          <p:cNvSpPr/>
          <p:nvPr/>
        </p:nvSpPr>
        <p:spPr>
          <a:xfrm>
            <a:off x="10948800" y="0"/>
            <a:ext cx="9155300" cy="11308500"/>
          </a:xfrm>
          <a:prstGeom prst="flowChartManualInput">
            <a:avLst/>
          </a:prstGeom>
          <a:gradFill>
            <a:gsLst>
              <a:gs pos="0">
                <a:srgbClr val="212121"/>
              </a:gs>
              <a:gs pos="100000">
                <a:srgbClr val="55555A"/>
              </a:gs>
            </a:gsLst>
            <a:lin ang="78036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2"/>
          <p:cNvGrpSpPr/>
          <p:nvPr/>
        </p:nvGrpSpPr>
        <p:grpSpPr>
          <a:xfrm>
            <a:off x="388163" y="385891"/>
            <a:ext cx="1500193" cy="323150"/>
            <a:chOff x="388140" y="385909"/>
            <a:chExt cx="2335658" cy="503114"/>
          </a:xfrm>
        </p:grpSpPr>
        <p:sp>
          <p:nvSpPr>
            <p:cNvPr id="285" name="Google Shape;285;p22"/>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6" name="Google Shape;286;p22"/>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 name="Google Shape;287;p22"/>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8" name="Google Shape;288;p22"/>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9" name="Google Shape;289;p22"/>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 name="Google Shape;290;p22"/>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22"/>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 name="Google Shape;292;p22"/>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 name="Google Shape;293;p22"/>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94" name="Shape 294"/>
        <p:cNvGrpSpPr/>
        <p:nvPr/>
      </p:nvGrpSpPr>
      <p:grpSpPr>
        <a:xfrm>
          <a:off x="0" y="0"/>
          <a:ext cx="0" cy="0"/>
          <a:chOff x="0" y="0"/>
          <a:chExt cx="0" cy="0"/>
        </a:xfrm>
      </p:grpSpPr>
      <p:sp>
        <p:nvSpPr>
          <p:cNvPr id="295" name="Google Shape;295;p23"/>
          <p:cNvSpPr/>
          <p:nvPr/>
        </p:nvSpPr>
        <p:spPr>
          <a:xfrm>
            <a:off x="0" y="425"/>
            <a:ext cx="20104200" cy="11308500"/>
          </a:xfrm>
          <a:prstGeom prst="rect">
            <a:avLst/>
          </a:prstGeom>
          <a:gradFill>
            <a:gsLst>
              <a:gs pos="0">
                <a:srgbClr val="B4D3E4"/>
              </a:gs>
              <a:gs pos="100000">
                <a:srgbClr val="EBEFF0"/>
              </a:gs>
            </a:gsLst>
            <a:lin ang="780369"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6" name="Google Shape;296;p23"/>
          <p:cNvSpPr/>
          <p:nvPr/>
        </p:nvSpPr>
        <p:spPr>
          <a:xfrm>
            <a:off x="-53375" y="-45650"/>
            <a:ext cx="20157600" cy="11455500"/>
          </a:xfrm>
          <a:prstGeom prst="rect">
            <a:avLst/>
          </a:prstGeom>
          <a:solidFill>
            <a:srgbClr val="FFFFFF">
              <a:alpha val="396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txBox="1"/>
          <p:nvPr>
            <p:ph type="title"/>
          </p:nvPr>
        </p:nvSpPr>
        <p:spPr>
          <a:xfrm>
            <a:off x="1034388" y="1700327"/>
            <a:ext cx="8786400" cy="1030500"/>
          </a:xfrm>
          <a:prstGeom prst="rect">
            <a:avLst/>
          </a:prstGeom>
        </p:spPr>
        <p:txBody>
          <a:bodyPr anchorCtr="0" anchor="t" bIns="0" lIns="0" spcFirstLastPara="1" rIns="0" wrap="square" tIns="0">
            <a:noAutofit/>
          </a:bodyPr>
          <a:lstStyle>
            <a:lvl1pPr lvl="0" rtl="0">
              <a:spcBef>
                <a:spcPts val="0"/>
              </a:spcBef>
              <a:spcAft>
                <a:spcPts val="0"/>
              </a:spcAft>
              <a:buNone/>
              <a:defRPr>
                <a:latin typeface="Calibri"/>
                <a:ea typeface="Calibri"/>
                <a:cs typeface="Calibri"/>
                <a:sym typeface="Calibri"/>
              </a:defRPr>
            </a:lvl1pPr>
            <a:lvl2pPr lvl="1" rtl="0">
              <a:spcBef>
                <a:spcPts val="0"/>
              </a:spcBef>
              <a:spcAft>
                <a:spcPts val="0"/>
              </a:spcAft>
              <a:buNone/>
              <a:defRPr>
                <a:latin typeface="Calibri"/>
                <a:ea typeface="Calibri"/>
                <a:cs typeface="Calibri"/>
                <a:sym typeface="Calibri"/>
              </a:defRPr>
            </a:lvl2pPr>
            <a:lvl3pPr lvl="2" rtl="0">
              <a:spcBef>
                <a:spcPts val="0"/>
              </a:spcBef>
              <a:spcAft>
                <a:spcPts val="0"/>
              </a:spcAft>
              <a:buNone/>
              <a:defRPr>
                <a:latin typeface="Calibri"/>
                <a:ea typeface="Calibri"/>
                <a:cs typeface="Calibri"/>
                <a:sym typeface="Calibri"/>
              </a:defRPr>
            </a:lvl3pPr>
            <a:lvl4pPr lvl="3" rtl="0">
              <a:spcBef>
                <a:spcPts val="0"/>
              </a:spcBef>
              <a:spcAft>
                <a:spcPts val="0"/>
              </a:spcAft>
              <a:buNone/>
              <a:defRPr>
                <a:latin typeface="Calibri"/>
                <a:ea typeface="Calibri"/>
                <a:cs typeface="Calibri"/>
                <a:sym typeface="Calibri"/>
              </a:defRPr>
            </a:lvl4pPr>
            <a:lvl5pPr lvl="4" rtl="0">
              <a:spcBef>
                <a:spcPts val="0"/>
              </a:spcBef>
              <a:spcAft>
                <a:spcPts val="0"/>
              </a:spcAft>
              <a:buNone/>
              <a:defRPr>
                <a:latin typeface="Calibri"/>
                <a:ea typeface="Calibri"/>
                <a:cs typeface="Calibri"/>
                <a:sym typeface="Calibri"/>
              </a:defRPr>
            </a:lvl5pPr>
            <a:lvl6pPr lvl="5" rtl="0">
              <a:spcBef>
                <a:spcPts val="0"/>
              </a:spcBef>
              <a:spcAft>
                <a:spcPts val="0"/>
              </a:spcAft>
              <a:buNone/>
              <a:defRPr>
                <a:latin typeface="Calibri"/>
                <a:ea typeface="Calibri"/>
                <a:cs typeface="Calibri"/>
                <a:sym typeface="Calibri"/>
              </a:defRPr>
            </a:lvl6pPr>
            <a:lvl7pPr lvl="6" rtl="0">
              <a:spcBef>
                <a:spcPts val="0"/>
              </a:spcBef>
              <a:spcAft>
                <a:spcPts val="0"/>
              </a:spcAft>
              <a:buNone/>
              <a:defRPr>
                <a:latin typeface="Calibri"/>
                <a:ea typeface="Calibri"/>
                <a:cs typeface="Calibri"/>
                <a:sym typeface="Calibri"/>
              </a:defRPr>
            </a:lvl7pPr>
            <a:lvl8pPr lvl="7" rtl="0">
              <a:spcBef>
                <a:spcPts val="0"/>
              </a:spcBef>
              <a:spcAft>
                <a:spcPts val="0"/>
              </a:spcAft>
              <a:buNone/>
              <a:defRPr>
                <a:latin typeface="Calibri"/>
                <a:ea typeface="Calibri"/>
                <a:cs typeface="Calibri"/>
                <a:sym typeface="Calibri"/>
              </a:defRPr>
            </a:lvl8pPr>
            <a:lvl9pPr lvl="8" rtl="0">
              <a:spcBef>
                <a:spcPts val="0"/>
              </a:spcBef>
              <a:spcAft>
                <a:spcPts val="0"/>
              </a:spcAft>
              <a:buNone/>
              <a:defRPr>
                <a:latin typeface="Calibri"/>
                <a:ea typeface="Calibri"/>
                <a:cs typeface="Calibri"/>
                <a:sym typeface="Calibri"/>
              </a:defRPr>
            </a:lvl9pPr>
          </a:lstStyle>
          <a:p/>
        </p:txBody>
      </p:sp>
      <p:sp>
        <p:nvSpPr>
          <p:cNvPr id="298" name="Google Shape;298;p23"/>
          <p:cNvSpPr/>
          <p:nvPr/>
        </p:nvSpPr>
        <p:spPr>
          <a:xfrm>
            <a:off x="392075" y="386000"/>
            <a:ext cx="1406100" cy="341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Two Column Layout">
    <p:spTree>
      <p:nvGrpSpPr>
        <p:cNvPr id="299" name="Shape 299"/>
        <p:cNvGrpSpPr/>
        <p:nvPr/>
      </p:nvGrpSpPr>
      <p:grpSpPr>
        <a:xfrm>
          <a:off x="0" y="0"/>
          <a:ext cx="0" cy="0"/>
          <a:chOff x="0" y="0"/>
          <a:chExt cx="0" cy="0"/>
        </a:xfrm>
      </p:grpSpPr>
      <p:sp>
        <p:nvSpPr>
          <p:cNvPr id="300" name="Google Shape;300;p24"/>
          <p:cNvSpPr txBox="1"/>
          <p:nvPr>
            <p:ph type="title"/>
          </p:nvPr>
        </p:nvSpPr>
        <p:spPr>
          <a:xfrm>
            <a:off x="1130856" y="1130935"/>
            <a:ext cx="17837400" cy="1236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1"/>
              </a:buClr>
              <a:buSzPts val="3800"/>
              <a:buFont typeface="Poppins Medium"/>
              <a:buNone/>
              <a:defRPr b="0" i="0" sz="38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24"/>
          <p:cNvSpPr txBox="1"/>
          <p:nvPr>
            <p:ph idx="1" type="body"/>
          </p:nvPr>
        </p:nvSpPr>
        <p:spPr>
          <a:xfrm>
            <a:off x="1130856" y="3601099"/>
            <a:ext cx="17837400" cy="6001500"/>
          </a:xfrm>
          <a:prstGeom prst="rect">
            <a:avLst/>
          </a:prstGeom>
          <a:noFill/>
          <a:ln>
            <a:noFill/>
          </a:ln>
        </p:spPr>
        <p:txBody>
          <a:bodyPr anchorCtr="0" anchor="t" bIns="0" lIns="0" spcFirstLastPara="1" rIns="0" wrap="square" tIns="0">
            <a:noAutofit/>
          </a:bodyPr>
          <a:lstStyle>
            <a:lvl1pPr indent="-228600" lvl="0" marL="457200" rtl="0" algn="l">
              <a:lnSpc>
                <a:spcPct val="157142"/>
              </a:lnSpc>
              <a:spcBef>
                <a:spcPts val="0"/>
              </a:spcBef>
              <a:spcAft>
                <a:spcPts val="0"/>
              </a:spcAft>
              <a:buClr>
                <a:schemeClr val="dk1"/>
              </a:buClr>
              <a:buSzPts val="2300"/>
              <a:buFont typeface="Poppins"/>
              <a:buNone/>
              <a:defRPr/>
            </a:lvl1pPr>
            <a:lvl2pPr indent="-228600" lvl="1" marL="914400" rtl="0" algn="l">
              <a:lnSpc>
                <a:spcPct val="122222"/>
              </a:lnSpc>
              <a:spcBef>
                <a:spcPts val="0"/>
              </a:spcBef>
              <a:spcAft>
                <a:spcPts val="0"/>
              </a:spcAft>
              <a:buClr>
                <a:schemeClr val="dk1"/>
              </a:buClr>
              <a:buSzPts val="3000"/>
              <a:buNone/>
              <a:defRPr/>
            </a:lvl2pPr>
            <a:lvl3pPr indent="-228600" lvl="2" marL="1371600" rtl="0" algn="l">
              <a:lnSpc>
                <a:spcPct val="122222"/>
              </a:lnSpc>
              <a:spcBef>
                <a:spcPts val="0"/>
              </a:spcBef>
              <a:spcAft>
                <a:spcPts val="0"/>
              </a:spcAft>
              <a:buClr>
                <a:schemeClr val="dk1"/>
              </a:buClr>
              <a:buSzPts val="3000"/>
              <a:buNone/>
              <a:defRPr/>
            </a:lvl3pPr>
            <a:lvl4pPr indent="-228600" lvl="3" marL="1828800" rtl="0" algn="l">
              <a:lnSpc>
                <a:spcPct val="122222"/>
              </a:lnSpc>
              <a:spcBef>
                <a:spcPts val="0"/>
              </a:spcBef>
              <a:spcAft>
                <a:spcPts val="0"/>
              </a:spcAft>
              <a:buClr>
                <a:schemeClr val="dk1"/>
              </a:buClr>
              <a:buSzPts val="3000"/>
              <a:buNone/>
              <a:defRPr/>
            </a:lvl4pPr>
            <a:lvl5pPr indent="-228600" lvl="4" marL="2286000" rtl="0" algn="l">
              <a:lnSpc>
                <a:spcPct val="122222"/>
              </a:lnSpc>
              <a:spcBef>
                <a:spcPts val="0"/>
              </a:spcBef>
              <a:spcAft>
                <a:spcPts val="0"/>
              </a:spcAft>
              <a:buClr>
                <a:schemeClr val="dk1"/>
              </a:buClr>
              <a:buSzPts val="3000"/>
              <a:buNone/>
              <a:defRPr/>
            </a:lvl5pPr>
            <a:lvl6pPr indent="-228600" lvl="5" marL="2743200" rtl="0" algn="l">
              <a:lnSpc>
                <a:spcPct val="90000"/>
              </a:lnSpc>
              <a:spcBef>
                <a:spcPts val="800"/>
              </a:spcBef>
              <a:spcAft>
                <a:spcPts val="0"/>
              </a:spcAft>
              <a:buClr>
                <a:schemeClr val="dk1"/>
              </a:buClr>
              <a:buSzPts val="3000"/>
              <a:buNone/>
              <a:defRPr/>
            </a:lvl6pPr>
            <a:lvl7pPr indent="-228600" lvl="6" marL="3200400" rtl="0" algn="l">
              <a:lnSpc>
                <a:spcPct val="90000"/>
              </a:lnSpc>
              <a:spcBef>
                <a:spcPts val="800"/>
              </a:spcBef>
              <a:spcAft>
                <a:spcPts val="0"/>
              </a:spcAft>
              <a:buClr>
                <a:schemeClr val="dk1"/>
              </a:buClr>
              <a:buSzPts val="3000"/>
              <a:buNone/>
              <a:defRPr/>
            </a:lvl7pPr>
            <a:lvl8pPr indent="-228600" lvl="7" marL="3657600" rtl="0" algn="l">
              <a:lnSpc>
                <a:spcPct val="90000"/>
              </a:lnSpc>
              <a:spcBef>
                <a:spcPts val="800"/>
              </a:spcBef>
              <a:spcAft>
                <a:spcPts val="0"/>
              </a:spcAft>
              <a:buClr>
                <a:schemeClr val="dk1"/>
              </a:buClr>
              <a:buSzPts val="3000"/>
              <a:buNone/>
              <a:defRPr/>
            </a:lvl8pPr>
            <a:lvl9pPr indent="-228600" lvl="8" marL="4114800" rtl="0" algn="l">
              <a:lnSpc>
                <a:spcPct val="90000"/>
              </a:lnSpc>
              <a:spcBef>
                <a:spcPts val="800"/>
              </a:spcBef>
              <a:spcAft>
                <a:spcPts val="0"/>
              </a:spcAft>
              <a:buClr>
                <a:schemeClr val="dk1"/>
              </a:buClr>
              <a:buSzPts val="3000"/>
              <a:buNone/>
              <a:defRPr/>
            </a:lvl9pPr>
          </a:lstStyle>
          <a:p/>
        </p:txBody>
      </p:sp>
      <p:sp>
        <p:nvSpPr>
          <p:cNvPr id="302" name="Google Shape;302;p24"/>
          <p:cNvSpPr txBox="1"/>
          <p:nvPr>
            <p:ph idx="2" type="subTitle"/>
          </p:nvPr>
        </p:nvSpPr>
        <p:spPr>
          <a:xfrm>
            <a:off x="1130856" y="2949946"/>
            <a:ext cx="17837400" cy="420000"/>
          </a:xfrm>
          <a:prstGeom prst="rect">
            <a:avLst/>
          </a:prstGeom>
          <a:noFill/>
          <a:ln>
            <a:noFill/>
          </a:ln>
        </p:spPr>
        <p:txBody>
          <a:bodyPr anchorCtr="0" anchor="t" bIns="0" lIns="0" spcFirstLastPara="1" rIns="0" wrap="square" tIns="0">
            <a:noAutofit/>
          </a:bodyPr>
          <a:lstStyle>
            <a:lvl1pPr lvl="0" rtl="0" algn="l">
              <a:lnSpc>
                <a:spcPct val="157142"/>
              </a:lnSpc>
              <a:spcBef>
                <a:spcPts val="0"/>
              </a:spcBef>
              <a:spcAft>
                <a:spcPts val="0"/>
              </a:spcAft>
              <a:buClr>
                <a:schemeClr val="accent1"/>
              </a:buClr>
              <a:buSzPts val="2300"/>
              <a:buFont typeface="Poppins SemiBold"/>
              <a:buNone/>
              <a:defRPr b="0" i="0" sz="2300" cap="none">
                <a:solidFill>
                  <a:schemeClr val="accent1"/>
                </a:solidFill>
                <a:latin typeface="Poppins SemiBold"/>
                <a:ea typeface="Poppins SemiBold"/>
                <a:cs typeface="Poppins SemiBold"/>
                <a:sym typeface="Poppins SemiBold"/>
              </a:defRPr>
            </a:lvl1pPr>
            <a:lvl2pPr lvl="1" rtl="0" algn="ctr">
              <a:lnSpc>
                <a:spcPct val="157142"/>
              </a:lnSpc>
              <a:spcBef>
                <a:spcPts val="0"/>
              </a:spcBef>
              <a:spcAft>
                <a:spcPts val="0"/>
              </a:spcAft>
              <a:buClr>
                <a:srgbClr val="888888"/>
              </a:buClr>
              <a:buSzPts val="2300"/>
              <a:buNone/>
              <a:defRPr>
                <a:solidFill>
                  <a:srgbClr val="888888"/>
                </a:solidFill>
              </a:defRPr>
            </a:lvl2pPr>
            <a:lvl3pPr lvl="2" rtl="0" algn="ctr">
              <a:lnSpc>
                <a:spcPct val="157142"/>
              </a:lnSpc>
              <a:spcBef>
                <a:spcPts val="0"/>
              </a:spcBef>
              <a:spcAft>
                <a:spcPts val="0"/>
              </a:spcAft>
              <a:buClr>
                <a:srgbClr val="888888"/>
              </a:buClr>
              <a:buSzPts val="2300"/>
              <a:buNone/>
              <a:defRPr>
                <a:solidFill>
                  <a:srgbClr val="888888"/>
                </a:solidFill>
              </a:defRPr>
            </a:lvl3pPr>
            <a:lvl4pPr lvl="3" rtl="0" algn="ctr">
              <a:lnSpc>
                <a:spcPct val="157142"/>
              </a:lnSpc>
              <a:spcBef>
                <a:spcPts val="0"/>
              </a:spcBef>
              <a:spcAft>
                <a:spcPts val="0"/>
              </a:spcAft>
              <a:buClr>
                <a:srgbClr val="888888"/>
              </a:buClr>
              <a:buSzPts val="2300"/>
              <a:buNone/>
              <a:defRPr>
                <a:solidFill>
                  <a:srgbClr val="888888"/>
                </a:solidFill>
              </a:defRPr>
            </a:lvl4pPr>
            <a:lvl5pPr lvl="4" rtl="0" algn="ctr">
              <a:lnSpc>
                <a:spcPct val="157142"/>
              </a:lnSpc>
              <a:spcBef>
                <a:spcPts val="0"/>
              </a:spcBef>
              <a:spcAft>
                <a:spcPts val="0"/>
              </a:spcAft>
              <a:buClr>
                <a:srgbClr val="888888"/>
              </a:buClr>
              <a:buSzPts val="2300"/>
              <a:buNone/>
              <a:defRPr>
                <a:solidFill>
                  <a:srgbClr val="888888"/>
                </a:solidFill>
              </a:defRPr>
            </a:lvl5pPr>
            <a:lvl6pPr lvl="5" rtl="0" algn="ctr">
              <a:lnSpc>
                <a:spcPct val="90000"/>
              </a:lnSpc>
              <a:spcBef>
                <a:spcPts val="800"/>
              </a:spcBef>
              <a:spcAft>
                <a:spcPts val="0"/>
              </a:spcAft>
              <a:buClr>
                <a:srgbClr val="888888"/>
              </a:buClr>
              <a:buSzPts val="3000"/>
              <a:buNone/>
              <a:defRPr>
                <a:solidFill>
                  <a:srgbClr val="888888"/>
                </a:solidFill>
              </a:defRPr>
            </a:lvl6pPr>
            <a:lvl7pPr lvl="6" rtl="0" algn="ctr">
              <a:lnSpc>
                <a:spcPct val="90000"/>
              </a:lnSpc>
              <a:spcBef>
                <a:spcPts val="800"/>
              </a:spcBef>
              <a:spcAft>
                <a:spcPts val="0"/>
              </a:spcAft>
              <a:buClr>
                <a:srgbClr val="888888"/>
              </a:buClr>
              <a:buSzPts val="3000"/>
              <a:buNone/>
              <a:defRPr>
                <a:solidFill>
                  <a:srgbClr val="888888"/>
                </a:solidFill>
              </a:defRPr>
            </a:lvl7pPr>
            <a:lvl8pPr lvl="7" rtl="0" algn="ctr">
              <a:lnSpc>
                <a:spcPct val="90000"/>
              </a:lnSpc>
              <a:spcBef>
                <a:spcPts val="800"/>
              </a:spcBef>
              <a:spcAft>
                <a:spcPts val="0"/>
              </a:spcAft>
              <a:buClr>
                <a:srgbClr val="888888"/>
              </a:buClr>
              <a:buSzPts val="3000"/>
              <a:buNone/>
              <a:defRPr>
                <a:solidFill>
                  <a:srgbClr val="888888"/>
                </a:solidFill>
              </a:defRPr>
            </a:lvl8pPr>
            <a:lvl9pPr lvl="8" rtl="0" algn="ctr">
              <a:lnSpc>
                <a:spcPct val="90000"/>
              </a:lnSpc>
              <a:spcBef>
                <a:spcPts val="800"/>
              </a:spcBef>
              <a:spcAft>
                <a:spcPts val="0"/>
              </a:spcAft>
              <a:buClr>
                <a:srgbClr val="888888"/>
              </a:buClr>
              <a:buSzPts val="3000"/>
              <a:buNone/>
              <a:defRPr>
                <a:solidFill>
                  <a:srgbClr val="888888"/>
                </a:solidFill>
              </a:defRPr>
            </a:lvl9pPr>
          </a:lstStyle>
          <a:p/>
        </p:txBody>
      </p:sp>
      <p:sp>
        <p:nvSpPr>
          <p:cNvPr id="303" name="Google Shape;303;p24"/>
          <p:cNvSpPr txBox="1"/>
          <p:nvPr>
            <p:ph idx="12" type="sldNum"/>
          </p:nvPr>
        </p:nvSpPr>
        <p:spPr>
          <a:xfrm>
            <a:off x="18515876" y="10404602"/>
            <a:ext cx="452100" cy="15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24"/>
          <p:cNvPicPr preferRelativeResize="0"/>
          <p:nvPr/>
        </p:nvPicPr>
        <p:blipFill rotWithShape="1">
          <a:blip r:embed="rId2">
            <a:alphaModFix/>
          </a:blip>
          <a:srcRect b="0" l="0" r="0" t="0"/>
          <a:stretch/>
        </p:blipFill>
        <p:spPr>
          <a:xfrm>
            <a:off x="1190053" y="10333115"/>
            <a:ext cx="820358" cy="4474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hort paragraph">
  <p:cSld name="Title with short paragraph">
    <p:spTree>
      <p:nvGrpSpPr>
        <p:cNvPr id="305" name="Shape 305"/>
        <p:cNvGrpSpPr/>
        <p:nvPr/>
      </p:nvGrpSpPr>
      <p:grpSpPr>
        <a:xfrm>
          <a:off x="0" y="0"/>
          <a:ext cx="0" cy="0"/>
          <a:chOff x="0" y="0"/>
          <a:chExt cx="0" cy="0"/>
        </a:xfrm>
      </p:grpSpPr>
      <p:sp>
        <p:nvSpPr>
          <p:cNvPr id="306" name="Google Shape;306;p25"/>
          <p:cNvSpPr txBox="1"/>
          <p:nvPr>
            <p:ph type="title"/>
          </p:nvPr>
        </p:nvSpPr>
        <p:spPr>
          <a:xfrm>
            <a:off x="1130856" y="4719769"/>
            <a:ext cx="5533500" cy="1884900"/>
          </a:xfrm>
          <a:prstGeom prst="rect">
            <a:avLst/>
          </a:prstGeom>
          <a:noFill/>
          <a:ln>
            <a:noFill/>
          </a:ln>
        </p:spPr>
        <p:txBody>
          <a:bodyPr anchorCtr="0" anchor="ctr" bIns="0" lIns="0" spcFirstLastPara="1" rIns="0" wrap="square" tIns="0">
            <a:noAutofit/>
          </a:bodyPr>
          <a:lstStyle>
            <a:lvl1pPr lvl="0" rtl="0" algn="l">
              <a:lnSpc>
                <a:spcPct val="110000"/>
              </a:lnSpc>
              <a:spcBef>
                <a:spcPts val="0"/>
              </a:spcBef>
              <a:spcAft>
                <a:spcPts val="0"/>
              </a:spcAft>
              <a:buClr>
                <a:schemeClr val="dk1"/>
              </a:buClr>
              <a:buSzPts val="3800"/>
              <a:buFont typeface="Poppins Medium"/>
              <a:buNone/>
              <a:defRPr b="0" i="0" sz="38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25"/>
          <p:cNvSpPr txBox="1"/>
          <p:nvPr>
            <p:ph idx="1" type="body"/>
          </p:nvPr>
        </p:nvSpPr>
        <p:spPr>
          <a:xfrm>
            <a:off x="8835752" y="3136460"/>
            <a:ext cx="10147500" cy="6031800"/>
          </a:xfrm>
          <a:prstGeom prst="rect">
            <a:avLst/>
          </a:prstGeom>
          <a:noFill/>
          <a:ln>
            <a:noFill/>
          </a:ln>
        </p:spPr>
        <p:txBody>
          <a:bodyPr anchorCtr="0" anchor="t" bIns="0" lIns="0" spcFirstLastPara="1" rIns="0" wrap="square" tIns="0">
            <a:noAutofit/>
          </a:bodyPr>
          <a:lstStyle>
            <a:lvl1pPr indent="-228600" lvl="0" marL="457200" rtl="0" algn="l">
              <a:lnSpc>
                <a:spcPct val="157142"/>
              </a:lnSpc>
              <a:spcBef>
                <a:spcPts val="0"/>
              </a:spcBef>
              <a:spcAft>
                <a:spcPts val="0"/>
              </a:spcAft>
              <a:buClr>
                <a:schemeClr val="dk1"/>
              </a:buClr>
              <a:buSzPts val="2300"/>
              <a:buFont typeface="Poppins"/>
              <a:buNone/>
              <a:defRPr/>
            </a:lvl1pPr>
            <a:lvl2pPr indent="-228600" lvl="1" marL="914400" rtl="0" algn="l">
              <a:lnSpc>
                <a:spcPct val="122222"/>
              </a:lnSpc>
              <a:spcBef>
                <a:spcPts val="0"/>
              </a:spcBef>
              <a:spcAft>
                <a:spcPts val="0"/>
              </a:spcAft>
              <a:buClr>
                <a:schemeClr val="dk1"/>
              </a:buClr>
              <a:buSzPts val="3000"/>
              <a:buNone/>
              <a:defRPr/>
            </a:lvl2pPr>
            <a:lvl3pPr indent="-228600" lvl="2" marL="1371600" rtl="0" algn="l">
              <a:lnSpc>
                <a:spcPct val="122222"/>
              </a:lnSpc>
              <a:spcBef>
                <a:spcPts val="0"/>
              </a:spcBef>
              <a:spcAft>
                <a:spcPts val="0"/>
              </a:spcAft>
              <a:buClr>
                <a:schemeClr val="dk1"/>
              </a:buClr>
              <a:buSzPts val="3000"/>
              <a:buNone/>
              <a:defRPr/>
            </a:lvl3pPr>
            <a:lvl4pPr indent="-228600" lvl="3" marL="1828800" rtl="0" algn="l">
              <a:lnSpc>
                <a:spcPct val="122222"/>
              </a:lnSpc>
              <a:spcBef>
                <a:spcPts val="0"/>
              </a:spcBef>
              <a:spcAft>
                <a:spcPts val="0"/>
              </a:spcAft>
              <a:buClr>
                <a:schemeClr val="dk1"/>
              </a:buClr>
              <a:buSzPts val="3000"/>
              <a:buNone/>
              <a:defRPr/>
            </a:lvl4pPr>
            <a:lvl5pPr indent="-228600" lvl="4" marL="2286000" rtl="0" algn="l">
              <a:lnSpc>
                <a:spcPct val="122222"/>
              </a:lnSpc>
              <a:spcBef>
                <a:spcPts val="0"/>
              </a:spcBef>
              <a:spcAft>
                <a:spcPts val="0"/>
              </a:spcAft>
              <a:buClr>
                <a:schemeClr val="dk1"/>
              </a:buClr>
              <a:buSzPts val="3000"/>
              <a:buNone/>
              <a:defRPr/>
            </a:lvl5pPr>
            <a:lvl6pPr indent="-228600" lvl="5" marL="2743200" rtl="0" algn="l">
              <a:lnSpc>
                <a:spcPct val="90000"/>
              </a:lnSpc>
              <a:spcBef>
                <a:spcPts val="800"/>
              </a:spcBef>
              <a:spcAft>
                <a:spcPts val="0"/>
              </a:spcAft>
              <a:buClr>
                <a:schemeClr val="dk1"/>
              </a:buClr>
              <a:buSzPts val="3000"/>
              <a:buNone/>
              <a:defRPr/>
            </a:lvl6pPr>
            <a:lvl7pPr indent="-228600" lvl="6" marL="3200400" rtl="0" algn="l">
              <a:lnSpc>
                <a:spcPct val="90000"/>
              </a:lnSpc>
              <a:spcBef>
                <a:spcPts val="800"/>
              </a:spcBef>
              <a:spcAft>
                <a:spcPts val="0"/>
              </a:spcAft>
              <a:buClr>
                <a:schemeClr val="dk1"/>
              </a:buClr>
              <a:buSzPts val="3000"/>
              <a:buNone/>
              <a:defRPr/>
            </a:lvl7pPr>
            <a:lvl8pPr indent="-228600" lvl="7" marL="3657600" rtl="0" algn="l">
              <a:lnSpc>
                <a:spcPct val="90000"/>
              </a:lnSpc>
              <a:spcBef>
                <a:spcPts val="800"/>
              </a:spcBef>
              <a:spcAft>
                <a:spcPts val="0"/>
              </a:spcAft>
              <a:buClr>
                <a:schemeClr val="dk1"/>
              </a:buClr>
              <a:buSzPts val="3000"/>
              <a:buNone/>
              <a:defRPr/>
            </a:lvl8pPr>
            <a:lvl9pPr indent="-228600" lvl="8" marL="4114800" rtl="0" algn="l">
              <a:lnSpc>
                <a:spcPct val="90000"/>
              </a:lnSpc>
              <a:spcBef>
                <a:spcPts val="800"/>
              </a:spcBef>
              <a:spcAft>
                <a:spcPts val="0"/>
              </a:spcAft>
              <a:buClr>
                <a:schemeClr val="dk1"/>
              </a:buClr>
              <a:buSzPts val="3000"/>
              <a:buNone/>
              <a:defRPr/>
            </a:lvl9pPr>
          </a:lstStyle>
          <a:p/>
        </p:txBody>
      </p:sp>
      <p:sp>
        <p:nvSpPr>
          <p:cNvPr id="308" name="Google Shape;308;p25"/>
          <p:cNvSpPr txBox="1"/>
          <p:nvPr>
            <p:ph idx="2" type="subTitle"/>
          </p:nvPr>
        </p:nvSpPr>
        <p:spPr>
          <a:xfrm>
            <a:off x="8835752" y="2457899"/>
            <a:ext cx="10147500" cy="422100"/>
          </a:xfrm>
          <a:prstGeom prst="rect">
            <a:avLst/>
          </a:prstGeom>
          <a:noFill/>
          <a:ln>
            <a:noFill/>
          </a:ln>
        </p:spPr>
        <p:txBody>
          <a:bodyPr anchorCtr="0" anchor="t" bIns="0" lIns="0" spcFirstLastPara="1" rIns="0" wrap="square" tIns="0">
            <a:noAutofit/>
          </a:bodyPr>
          <a:lstStyle>
            <a:lvl1pPr lvl="0" rtl="0" algn="l">
              <a:lnSpc>
                <a:spcPct val="157142"/>
              </a:lnSpc>
              <a:spcBef>
                <a:spcPts val="0"/>
              </a:spcBef>
              <a:spcAft>
                <a:spcPts val="0"/>
              </a:spcAft>
              <a:buClr>
                <a:schemeClr val="accent1"/>
              </a:buClr>
              <a:buSzPts val="2300"/>
              <a:buFont typeface="Poppins SemiBold"/>
              <a:buNone/>
              <a:defRPr b="0" i="0" sz="2300" cap="none">
                <a:solidFill>
                  <a:schemeClr val="accent1"/>
                </a:solidFill>
                <a:latin typeface="Poppins SemiBold"/>
                <a:ea typeface="Poppins SemiBold"/>
                <a:cs typeface="Poppins SemiBold"/>
                <a:sym typeface="Poppins SemiBold"/>
              </a:defRPr>
            </a:lvl1pPr>
            <a:lvl2pPr lvl="1" rtl="0" algn="ctr">
              <a:lnSpc>
                <a:spcPct val="157142"/>
              </a:lnSpc>
              <a:spcBef>
                <a:spcPts val="0"/>
              </a:spcBef>
              <a:spcAft>
                <a:spcPts val="0"/>
              </a:spcAft>
              <a:buClr>
                <a:srgbClr val="888888"/>
              </a:buClr>
              <a:buSzPts val="2300"/>
              <a:buNone/>
              <a:defRPr>
                <a:solidFill>
                  <a:srgbClr val="888888"/>
                </a:solidFill>
              </a:defRPr>
            </a:lvl2pPr>
            <a:lvl3pPr lvl="2" rtl="0" algn="ctr">
              <a:lnSpc>
                <a:spcPct val="157142"/>
              </a:lnSpc>
              <a:spcBef>
                <a:spcPts val="0"/>
              </a:spcBef>
              <a:spcAft>
                <a:spcPts val="0"/>
              </a:spcAft>
              <a:buClr>
                <a:srgbClr val="888888"/>
              </a:buClr>
              <a:buSzPts val="2300"/>
              <a:buNone/>
              <a:defRPr>
                <a:solidFill>
                  <a:srgbClr val="888888"/>
                </a:solidFill>
              </a:defRPr>
            </a:lvl3pPr>
            <a:lvl4pPr lvl="3" rtl="0" algn="ctr">
              <a:lnSpc>
                <a:spcPct val="157142"/>
              </a:lnSpc>
              <a:spcBef>
                <a:spcPts val="0"/>
              </a:spcBef>
              <a:spcAft>
                <a:spcPts val="0"/>
              </a:spcAft>
              <a:buClr>
                <a:srgbClr val="888888"/>
              </a:buClr>
              <a:buSzPts val="2300"/>
              <a:buNone/>
              <a:defRPr>
                <a:solidFill>
                  <a:srgbClr val="888888"/>
                </a:solidFill>
              </a:defRPr>
            </a:lvl4pPr>
            <a:lvl5pPr lvl="4" rtl="0" algn="ctr">
              <a:lnSpc>
                <a:spcPct val="157142"/>
              </a:lnSpc>
              <a:spcBef>
                <a:spcPts val="0"/>
              </a:spcBef>
              <a:spcAft>
                <a:spcPts val="0"/>
              </a:spcAft>
              <a:buClr>
                <a:srgbClr val="888888"/>
              </a:buClr>
              <a:buSzPts val="2300"/>
              <a:buNone/>
              <a:defRPr>
                <a:solidFill>
                  <a:srgbClr val="888888"/>
                </a:solidFill>
              </a:defRPr>
            </a:lvl5pPr>
            <a:lvl6pPr lvl="5" rtl="0" algn="ctr">
              <a:lnSpc>
                <a:spcPct val="90000"/>
              </a:lnSpc>
              <a:spcBef>
                <a:spcPts val="800"/>
              </a:spcBef>
              <a:spcAft>
                <a:spcPts val="0"/>
              </a:spcAft>
              <a:buClr>
                <a:srgbClr val="888888"/>
              </a:buClr>
              <a:buSzPts val="3000"/>
              <a:buNone/>
              <a:defRPr>
                <a:solidFill>
                  <a:srgbClr val="888888"/>
                </a:solidFill>
              </a:defRPr>
            </a:lvl6pPr>
            <a:lvl7pPr lvl="6" rtl="0" algn="ctr">
              <a:lnSpc>
                <a:spcPct val="90000"/>
              </a:lnSpc>
              <a:spcBef>
                <a:spcPts val="800"/>
              </a:spcBef>
              <a:spcAft>
                <a:spcPts val="0"/>
              </a:spcAft>
              <a:buClr>
                <a:srgbClr val="888888"/>
              </a:buClr>
              <a:buSzPts val="3000"/>
              <a:buNone/>
              <a:defRPr>
                <a:solidFill>
                  <a:srgbClr val="888888"/>
                </a:solidFill>
              </a:defRPr>
            </a:lvl7pPr>
            <a:lvl8pPr lvl="7" rtl="0" algn="ctr">
              <a:lnSpc>
                <a:spcPct val="90000"/>
              </a:lnSpc>
              <a:spcBef>
                <a:spcPts val="800"/>
              </a:spcBef>
              <a:spcAft>
                <a:spcPts val="0"/>
              </a:spcAft>
              <a:buClr>
                <a:srgbClr val="888888"/>
              </a:buClr>
              <a:buSzPts val="3000"/>
              <a:buNone/>
              <a:defRPr>
                <a:solidFill>
                  <a:srgbClr val="888888"/>
                </a:solidFill>
              </a:defRPr>
            </a:lvl8pPr>
            <a:lvl9pPr lvl="8" rtl="0" algn="ctr">
              <a:lnSpc>
                <a:spcPct val="90000"/>
              </a:lnSpc>
              <a:spcBef>
                <a:spcPts val="800"/>
              </a:spcBef>
              <a:spcAft>
                <a:spcPts val="0"/>
              </a:spcAft>
              <a:buClr>
                <a:srgbClr val="888888"/>
              </a:buClr>
              <a:buSzPts val="3000"/>
              <a:buNone/>
              <a:defRPr>
                <a:solidFill>
                  <a:srgbClr val="888888"/>
                </a:solidFill>
              </a:defRPr>
            </a:lvl9pPr>
          </a:lstStyle>
          <a:p/>
        </p:txBody>
      </p:sp>
      <p:sp>
        <p:nvSpPr>
          <p:cNvPr id="309" name="Google Shape;309;p25"/>
          <p:cNvSpPr txBox="1"/>
          <p:nvPr>
            <p:ph idx="12" type="sldNum"/>
          </p:nvPr>
        </p:nvSpPr>
        <p:spPr>
          <a:xfrm>
            <a:off x="18515876" y="10404602"/>
            <a:ext cx="452100" cy="15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30" name="Shape 30"/>
        <p:cNvGrpSpPr/>
        <p:nvPr/>
      </p:nvGrpSpPr>
      <p:grpSpPr>
        <a:xfrm>
          <a:off x="0" y="0"/>
          <a:ext cx="0" cy="0"/>
          <a:chOff x="0" y="0"/>
          <a:chExt cx="0" cy="0"/>
        </a:xfrm>
      </p:grpSpPr>
      <p:sp>
        <p:nvSpPr>
          <p:cNvPr id="31" name="Google Shape;31;p4"/>
          <p:cNvSpPr/>
          <p:nvPr/>
        </p:nvSpPr>
        <p:spPr>
          <a:xfrm>
            <a:off x="98609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 name="Google Shape;32;p4"/>
          <p:cNvSpPr/>
          <p:nvPr/>
        </p:nvSpPr>
        <p:spPr>
          <a:xfrm>
            <a:off x="13147941"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 name="Google Shape;33;p4"/>
          <p:cNvSpPr/>
          <p:nvPr/>
        </p:nvSpPr>
        <p:spPr>
          <a:xfrm>
            <a:off x="10238780"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 name="Google Shape;34;p4"/>
          <p:cNvSpPr/>
          <p:nvPr/>
        </p:nvSpPr>
        <p:spPr>
          <a:xfrm>
            <a:off x="69631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 name="Google Shape;35;p4"/>
          <p:cNvSpPr/>
          <p:nvPr/>
        </p:nvSpPr>
        <p:spPr>
          <a:xfrm>
            <a:off x="10241395" y="0"/>
            <a:ext cx="9862800" cy="11308500"/>
          </a:xfrm>
          <a:prstGeom prst="rect">
            <a:avLst/>
          </a:prstGeom>
          <a:gradFill>
            <a:gsLst>
              <a:gs pos="0">
                <a:srgbClr val="9600FF"/>
              </a:gs>
              <a:gs pos="100000">
                <a:srgbClr val="0B7DC4"/>
              </a:gs>
            </a:gsLst>
            <a:lin ang="780369"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 name="Google Shape;36;p4"/>
          <p:cNvSpPr txBox="1"/>
          <p:nvPr>
            <p:ph type="title"/>
          </p:nvPr>
        </p:nvSpPr>
        <p:spPr>
          <a:xfrm>
            <a:off x="1005200" y="3529127"/>
            <a:ext cx="8786400" cy="1030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Roboto"/>
              <a:buNone/>
              <a:defRPr i="0" sz="6600">
                <a:solidFill>
                  <a:schemeClr val="dk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 type="body"/>
          </p:nvPr>
        </p:nvSpPr>
        <p:spPr>
          <a:xfrm>
            <a:off x="1005200" y="6358024"/>
            <a:ext cx="18093600" cy="292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400"/>
              <a:buFont typeface="Roboto"/>
              <a:buNone/>
              <a:defRPr>
                <a:latin typeface="Roboto"/>
                <a:ea typeface="Roboto"/>
                <a:cs typeface="Roboto"/>
                <a:sym typeface="Roboto"/>
              </a:defRPr>
            </a:lvl1pPr>
            <a:lvl2pPr indent="-228600" lvl="1" marL="914400" algn="l">
              <a:lnSpc>
                <a:spcPct val="115000"/>
              </a:lnSpc>
              <a:spcBef>
                <a:spcPts val="0"/>
              </a:spcBef>
              <a:spcAft>
                <a:spcPts val="0"/>
              </a:spcAft>
              <a:buSzPts val="1400"/>
              <a:buFont typeface="Roboto"/>
              <a:buNone/>
              <a:defRPr>
                <a:latin typeface="Roboto"/>
                <a:ea typeface="Roboto"/>
                <a:cs typeface="Roboto"/>
                <a:sym typeface="Roboto"/>
              </a:defRPr>
            </a:lvl2pPr>
            <a:lvl3pPr indent="-228600" lvl="2" marL="1371600" algn="l">
              <a:lnSpc>
                <a:spcPct val="115000"/>
              </a:lnSpc>
              <a:spcBef>
                <a:spcPts val="0"/>
              </a:spcBef>
              <a:spcAft>
                <a:spcPts val="0"/>
              </a:spcAft>
              <a:buSzPts val="1400"/>
              <a:buFont typeface="Roboto"/>
              <a:buNone/>
              <a:defRPr>
                <a:latin typeface="Roboto"/>
                <a:ea typeface="Roboto"/>
                <a:cs typeface="Roboto"/>
                <a:sym typeface="Roboto"/>
              </a:defRPr>
            </a:lvl3pPr>
            <a:lvl4pPr indent="-228600" lvl="3" marL="1828800" algn="l">
              <a:lnSpc>
                <a:spcPct val="115000"/>
              </a:lnSpc>
              <a:spcBef>
                <a:spcPts val="0"/>
              </a:spcBef>
              <a:spcAft>
                <a:spcPts val="0"/>
              </a:spcAft>
              <a:buSzPts val="1400"/>
              <a:buFont typeface="Roboto"/>
              <a:buNone/>
              <a:defRPr>
                <a:latin typeface="Roboto"/>
                <a:ea typeface="Roboto"/>
                <a:cs typeface="Roboto"/>
                <a:sym typeface="Roboto"/>
              </a:defRPr>
            </a:lvl4pPr>
            <a:lvl5pPr indent="-228600" lvl="4" marL="2286000" algn="l">
              <a:lnSpc>
                <a:spcPct val="115000"/>
              </a:lnSpc>
              <a:spcBef>
                <a:spcPts val="0"/>
              </a:spcBef>
              <a:spcAft>
                <a:spcPts val="0"/>
              </a:spcAft>
              <a:buSzPts val="1400"/>
              <a:buFont typeface="Roboto"/>
              <a:buNone/>
              <a:defRPr>
                <a:latin typeface="Roboto"/>
                <a:ea typeface="Roboto"/>
                <a:cs typeface="Roboto"/>
                <a:sym typeface="Roboto"/>
              </a:defRPr>
            </a:lvl5pPr>
            <a:lvl6pPr indent="-228600" lvl="5" marL="2743200" algn="l">
              <a:lnSpc>
                <a:spcPct val="115000"/>
              </a:lnSpc>
              <a:spcBef>
                <a:spcPts val="0"/>
              </a:spcBef>
              <a:spcAft>
                <a:spcPts val="0"/>
              </a:spcAft>
              <a:buSzPts val="1400"/>
              <a:buFont typeface="Roboto"/>
              <a:buNone/>
              <a:defRPr>
                <a:latin typeface="Roboto"/>
                <a:ea typeface="Roboto"/>
                <a:cs typeface="Roboto"/>
                <a:sym typeface="Roboto"/>
              </a:defRPr>
            </a:lvl6pPr>
            <a:lvl7pPr indent="-228600" lvl="6" marL="3200400" algn="l">
              <a:lnSpc>
                <a:spcPct val="115000"/>
              </a:lnSpc>
              <a:spcBef>
                <a:spcPts val="0"/>
              </a:spcBef>
              <a:spcAft>
                <a:spcPts val="0"/>
              </a:spcAft>
              <a:buSzPts val="1400"/>
              <a:buFont typeface="Roboto"/>
              <a:buNone/>
              <a:defRPr>
                <a:latin typeface="Roboto"/>
                <a:ea typeface="Roboto"/>
                <a:cs typeface="Roboto"/>
                <a:sym typeface="Roboto"/>
              </a:defRPr>
            </a:lvl7pPr>
            <a:lvl8pPr indent="-228600" lvl="7" marL="3657600" algn="l">
              <a:lnSpc>
                <a:spcPct val="115000"/>
              </a:lnSpc>
              <a:spcBef>
                <a:spcPts val="0"/>
              </a:spcBef>
              <a:spcAft>
                <a:spcPts val="0"/>
              </a:spcAft>
              <a:buSzPts val="1400"/>
              <a:buFont typeface="Roboto"/>
              <a:buNone/>
              <a:defRPr>
                <a:latin typeface="Roboto"/>
                <a:ea typeface="Roboto"/>
                <a:cs typeface="Roboto"/>
                <a:sym typeface="Roboto"/>
              </a:defRPr>
            </a:lvl8pPr>
            <a:lvl9pPr indent="-228600" lvl="8" marL="4114800" algn="l">
              <a:lnSpc>
                <a:spcPct val="115000"/>
              </a:lnSpc>
              <a:spcBef>
                <a:spcPts val="0"/>
              </a:spcBef>
              <a:spcAft>
                <a:spcPts val="0"/>
              </a:spcAft>
              <a:buSzPts val="1400"/>
              <a:buFont typeface="Roboto"/>
              <a:buNone/>
              <a:defRPr>
                <a:latin typeface="Roboto"/>
                <a:ea typeface="Roboto"/>
                <a:cs typeface="Roboto"/>
                <a:sym typeface="Roboto"/>
              </a:defRPr>
            </a:lvl9pPr>
          </a:lstStyle>
          <a:p/>
        </p:txBody>
      </p:sp>
      <p:sp>
        <p:nvSpPr>
          <p:cNvPr id="38" name="Google Shape;38;p4"/>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4"/>
          <p:cNvSpPr/>
          <p:nvPr/>
        </p:nvSpPr>
        <p:spPr>
          <a:xfrm>
            <a:off x="392075" y="386000"/>
            <a:ext cx="1406100" cy="341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showMasterSp="0">
  <p:cSld name="OBJECT_4">
    <p:bg>
      <p:bgPr>
        <a:solidFill>
          <a:schemeClr val="lt1"/>
        </a:solidFill>
      </p:bgPr>
    </p:bg>
    <p:spTree>
      <p:nvGrpSpPr>
        <p:cNvPr id="40" name="Shape 40"/>
        <p:cNvGrpSpPr/>
        <p:nvPr/>
      </p:nvGrpSpPr>
      <p:grpSpPr>
        <a:xfrm>
          <a:off x="0" y="0"/>
          <a:ext cx="0" cy="0"/>
          <a:chOff x="0" y="0"/>
          <a:chExt cx="0" cy="0"/>
        </a:xfrm>
      </p:grpSpPr>
      <p:sp>
        <p:nvSpPr>
          <p:cNvPr id="41" name="Google Shape;41;p5"/>
          <p:cNvSpPr/>
          <p:nvPr/>
        </p:nvSpPr>
        <p:spPr>
          <a:xfrm>
            <a:off x="9860956"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 name="Google Shape;42;p5"/>
          <p:cNvSpPr/>
          <p:nvPr/>
        </p:nvSpPr>
        <p:spPr>
          <a:xfrm>
            <a:off x="131479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 name="Google Shape;43;p5"/>
          <p:cNvSpPr/>
          <p:nvPr/>
        </p:nvSpPr>
        <p:spPr>
          <a:xfrm>
            <a:off x="10238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 name="Google Shape;44;p5"/>
          <p:cNvSpPr/>
          <p:nvPr/>
        </p:nvSpPr>
        <p:spPr>
          <a:xfrm>
            <a:off x="6963138" y="0"/>
            <a:ext cx="0" cy="11308715"/>
          </a:xfrm>
          <a:custGeom>
            <a:rect b="b" l="l" r="r" t="t"/>
            <a:pathLst>
              <a:path extrusionOk="0" h="11308715" w="120000">
                <a:moveTo>
                  <a:pt x="0" y="0"/>
                </a:moveTo>
                <a:lnTo>
                  <a:pt x="0" y="11308556"/>
                </a:lnTo>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 name="Google Shape;45;p5"/>
          <p:cNvSpPr/>
          <p:nvPr/>
        </p:nvSpPr>
        <p:spPr>
          <a:xfrm>
            <a:off x="-5" y="0"/>
            <a:ext cx="9862800" cy="11308500"/>
          </a:xfrm>
          <a:prstGeom prst="rect">
            <a:avLst/>
          </a:prstGeom>
          <a:gradFill>
            <a:gsLst>
              <a:gs pos="0">
                <a:srgbClr val="B4D3E4"/>
              </a:gs>
              <a:gs pos="100000">
                <a:srgbClr val="EBEFF0"/>
              </a:gs>
            </a:gsLst>
            <a:lin ang="780369"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 name="Google Shape;46;p5"/>
          <p:cNvSpPr txBox="1"/>
          <p:nvPr>
            <p:ph type="title"/>
          </p:nvPr>
        </p:nvSpPr>
        <p:spPr>
          <a:xfrm>
            <a:off x="11534850" y="3529127"/>
            <a:ext cx="8786400" cy="103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Roboto"/>
              <a:buNone/>
              <a:defRPr i="0" sz="6600">
                <a:solidFill>
                  <a:schemeClr val="dk1"/>
                </a:solidFill>
                <a:latin typeface="Roboto"/>
                <a:ea typeface="Roboto"/>
                <a:cs typeface="Roboto"/>
                <a:sym typeface="Robo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5"/>
          <p:cNvSpPr txBox="1"/>
          <p:nvPr>
            <p:ph idx="1" type="body"/>
          </p:nvPr>
        </p:nvSpPr>
        <p:spPr>
          <a:xfrm>
            <a:off x="11534850" y="6358024"/>
            <a:ext cx="18093600" cy="2926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1400"/>
              <a:buFont typeface="Roboto"/>
              <a:buNone/>
              <a:defRPr>
                <a:latin typeface="Roboto"/>
                <a:ea typeface="Roboto"/>
                <a:cs typeface="Roboto"/>
                <a:sym typeface="Roboto"/>
              </a:defRPr>
            </a:lvl1pPr>
            <a:lvl2pPr indent="-228600" lvl="1" marL="914400" rtl="0" algn="l">
              <a:lnSpc>
                <a:spcPct val="115000"/>
              </a:lnSpc>
              <a:spcBef>
                <a:spcPts val="0"/>
              </a:spcBef>
              <a:spcAft>
                <a:spcPts val="0"/>
              </a:spcAft>
              <a:buSzPts val="1400"/>
              <a:buFont typeface="Roboto"/>
              <a:buNone/>
              <a:defRPr>
                <a:latin typeface="Roboto"/>
                <a:ea typeface="Roboto"/>
                <a:cs typeface="Roboto"/>
                <a:sym typeface="Roboto"/>
              </a:defRPr>
            </a:lvl2pPr>
            <a:lvl3pPr indent="-228600" lvl="2" marL="1371600" rtl="0" algn="l">
              <a:lnSpc>
                <a:spcPct val="115000"/>
              </a:lnSpc>
              <a:spcBef>
                <a:spcPts val="0"/>
              </a:spcBef>
              <a:spcAft>
                <a:spcPts val="0"/>
              </a:spcAft>
              <a:buSzPts val="1400"/>
              <a:buFont typeface="Roboto"/>
              <a:buNone/>
              <a:defRPr>
                <a:latin typeface="Roboto"/>
                <a:ea typeface="Roboto"/>
                <a:cs typeface="Roboto"/>
                <a:sym typeface="Roboto"/>
              </a:defRPr>
            </a:lvl3pPr>
            <a:lvl4pPr indent="-228600" lvl="3" marL="1828800" rtl="0" algn="l">
              <a:lnSpc>
                <a:spcPct val="115000"/>
              </a:lnSpc>
              <a:spcBef>
                <a:spcPts val="0"/>
              </a:spcBef>
              <a:spcAft>
                <a:spcPts val="0"/>
              </a:spcAft>
              <a:buSzPts val="1400"/>
              <a:buFont typeface="Roboto"/>
              <a:buNone/>
              <a:defRPr>
                <a:latin typeface="Roboto"/>
                <a:ea typeface="Roboto"/>
                <a:cs typeface="Roboto"/>
                <a:sym typeface="Roboto"/>
              </a:defRPr>
            </a:lvl4pPr>
            <a:lvl5pPr indent="-228600" lvl="4" marL="2286000" rtl="0" algn="l">
              <a:lnSpc>
                <a:spcPct val="115000"/>
              </a:lnSpc>
              <a:spcBef>
                <a:spcPts val="0"/>
              </a:spcBef>
              <a:spcAft>
                <a:spcPts val="0"/>
              </a:spcAft>
              <a:buSzPts val="1400"/>
              <a:buFont typeface="Roboto"/>
              <a:buNone/>
              <a:defRPr>
                <a:latin typeface="Roboto"/>
                <a:ea typeface="Roboto"/>
                <a:cs typeface="Roboto"/>
                <a:sym typeface="Roboto"/>
              </a:defRPr>
            </a:lvl5pPr>
            <a:lvl6pPr indent="-228600" lvl="5" marL="2743200" rtl="0" algn="l">
              <a:lnSpc>
                <a:spcPct val="115000"/>
              </a:lnSpc>
              <a:spcBef>
                <a:spcPts val="0"/>
              </a:spcBef>
              <a:spcAft>
                <a:spcPts val="0"/>
              </a:spcAft>
              <a:buSzPts val="1400"/>
              <a:buFont typeface="Roboto"/>
              <a:buNone/>
              <a:defRPr>
                <a:latin typeface="Roboto"/>
                <a:ea typeface="Roboto"/>
                <a:cs typeface="Roboto"/>
                <a:sym typeface="Roboto"/>
              </a:defRPr>
            </a:lvl6pPr>
            <a:lvl7pPr indent="-228600" lvl="6" marL="3200400" rtl="0" algn="l">
              <a:lnSpc>
                <a:spcPct val="115000"/>
              </a:lnSpc>
              <a:spcBef>
                <a:spcPts val="0"/>
              </a:spcBef>
              <a:spcAft>
                <a:spcPts val="0"/>
              </a:spcAft>
              <a:buSzPts val="1400"/>
              <a:buFont typeface="Roboto"/>
              <a:buNone/>
              <a:defRPr>
                <a:latin typeface="Roboto"/>
                <a:ea typeface="Roboto"/>
                <a:cs typeface="Roboto"/>
                <a:sym typeface="Roboto"/>
              </a:defRPr>
            </a:lvl7pPr>
            <a:lvl8pPr indent="-228600" lvl="7" marL="3657600" rtl="0" algn="l">
              <a:lnSpc>
                <a:spcPct val="115000"/>
              </a:lnSpc>
              <a:spcBef>
                <a:spcPts val="0"/>
              </a:spcBef>
              <a:spcAft>
                <a:spcPts val="0"/>
              </a:spcAft>
              <a:buSzPts val="1400"/>
              <a:buFont typeface="Roboto"/>
              <a:buNone/>
              <a:defRPr>
                <a:latin typeface="Roboto"/>
                <a:ea typeface="Roboto"/>
                <a:cs typeface="Roboto"/>
                <a:sym typeface="Roboto"/>
              </a:defRPr>
            </a:lvl8pPr>
            <a:lvl9pPr indent="-228600" lvl="8" marL="4114800" rtl="0" algn="l">
              <a:lnSpc>
                <a:spcPct val="115000"/>
              </a:lnSpc>
              <a:spcBef>
                <a:spcPts val="0"/>
              </a:spcBef>
              <a:spcAft>
                <a:spcPts val="0"/>
              </a:spcAft>
              <a:buSzPts val="1400"/>
              <a:buFont typeface="Roboto"/>
              <a:buNone/>
              <a:defRPr>
                <a:latin typeface="Roboto"/>
                <a:ea typeface="Roboto"/>
                <a:cs typeface="Roboto"/>
                <a:sym typeface="Roboto"/>
              </a:defRPr>
            </a:lvl9pPr>
          </a:lstStyle>
          <a:p/>
        </p:txBody>
      </p:sp>
      <p:sp>
        <p:nvSpPr>
          <p:cNvPr id="48" name="Google Shape;48;p5"/>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5"/>
          <p:cNvSpPr/>
          <p:nvPr/>
        </p:nvSpPr>
        <p:spPr>
          <a:xfrm>
            <a:off x="18376825" y="386000"/>
            <a:ext cx="1406100" cy="341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Title slide" showMasterSp="0">
  <p:cSld name="OBJECT_2">
    <p:bg>
      <p:bgPr>
        <a:solidFill>
          <a:schemeClr val="lt1"/>
        </a:solidFill>
      </p:bgPr>
    </p:bg>
    <p:spTree>
      <p:nvGrpSpPr>
        <p:cNvPr id="50" name="Shape 50"/>
        <p:cNvGrpSpPr/>
        <p:nvPr/>
      </p:nvGrpSpPr>
      <p:grpSpPr>
        <a:xfrm>
          <a:off x="0" y="0"/>
          <a:ext cx="0" cy="0"/>
          <a:chOff x="0" y="0"/>
          <a:chExt cx="0" cy="0"/>
        </a:xfrm>
      </p:grpSpPr>
      <p:sp>
        <p:nvSpPr>
          <p:cNvPr id="51" name="Google Shape;51;p6"/>
          <p:cNvSpPr/>
          <p:nvPr/>
        </p:nvSpPr>
        <p:spPr>
          <a:xfrm>
            <a:off x="0" y="0"/>
            <a:ext cx="20104199" cy="11308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 name="Google Shape;52;p6"/>
          <p:cNvSpPr/>
          <p:nvPr/>
        </p:nvSpPr>
        <p:spPr>
          <a:xfrm>
            <a:off x="6650310" y="5575908"/>
            <a:ext cx="12428219" cy="5659120"/>
          </a:xfrm>
          <a:custGeom>
            <a:rect b="b" l="l" r="r" t="t"/>
            <a:pathLst>
              <a:path extrusionOk="0" h="5659120" w="12428219">
                <a:moveTo>
                  <a:pt x="0" y="5658718"/>
                </a:moveTo>
                <a:lnTo>
                  <a:pt x="30981" y="5545886"/>
                </a:lnTo>
                <a:lnTo>
                  <a:pt x="62617" y="5434447"/>
                </a:lnTo>
                <a:lnTo>
                  <a:pt x="94900" y="5324393"/>
                </a:lnTo>
                <a:lnTo>
                  <a:pt x="127825" y="5215717"/>
                </a:lnTo>
                <a:lnTo>
                  <a:pt x="161383" y="5108411"/>
                </a:lnTo>
                <a:lnTo>
                  <a:pt x="195568" y="5002469"/>
                </a:lnTo>
                <a:lnTo>
                  <a:pt x="230375" y="4897883"/>
                </a:lnTo>
                <a:lnTo>
                  <a:pt x="265795" y="4794645"/>
                </a:lnTo>
                <a:lnTo>
                  <a:pt x="301822" y="4692748"/>
                </a:lnTo>
                <a:lnTo>
                  <a:pt x="338450" y="4592185"/>
                </a:lnTo>
                <a:lnTo>
                  <a:pt x="375672" y="4492949"/>
                </a:lnTo>
                <a:lnTo>
                  <a:pt x="413480" y="4395031"/>
                </a:lnTo>
                <a:lnTo>
                  <a:pt x="451869" y="4298426"/>
                </a:lnTo>
                <a:lnTo>
                  <a:pt x="490832" y="4203125"/>
                </a:lnTo>
                <a:lnTo>
                  <a:pt x="530362" y="4109122"/>
                </a:lnTo>
                <a:lnTo>
                  <a:pt x="570451" y="4016408"/>
                </a:lnTo>
                <a:lnTo>
                  <a:pt x="611095" y="3924977"/>
                </a:lnTo>
                <a:lnTo>
                  <a:pt x="652285" y="3834821"/>
                </a:lnTo>
                <a:lnTo>
                  <a:pt x="694015" y="3745933"/>
                </a:lnTo>
                <a:lnTo>
                  <a:pt x="736278" y="3658306"/>
                </a:lnTo>
                <a:lnTo>
                  <a:pt x="779068" y="3571932"/>
                </a:lnTo>
                <a:lnTo>
                  <a:pt x="822378" y="3486804"/>
                </a:lnTo>
                <a:lnTo>
                  <a:pt x="866201" y="3402914"/>
                </a:lnTo>
                <a:lnTo>
                  <a:pt x="910530" y="3320255"/>
                </a:lnTo>
                <a:lnTo>
                  <a:pt x="955360" y="3238821"/>
                </a:lnTo>
                <a:lnTo>
                  <a:pt x="1000682" y="3158603"/>
                </a:lnTo>
                <a:lnTo>
                  <a:pt x="1046490" y="3079594"/>
                </a:lnTo>
                <a:lnTo>
                  <a:pt x="1092779" y="3001787"/>
                </a:lnTo>
                <a:lnTo>
                  <a:pt x="1139540" y="2925175"/>
                </a:lnTo>
                <a:lnTo>
                  <a:pt x="1186767" y="2849750"/>
                </a:lnTo>
                <a:lnTo>
                  <a:pt x="1234453" y="2775505"/>
                </a:lnTo>
                <a:lnTo>
                  <a:pt x="1282593" y="2702432"/>
                </a:lnTo>
                <a:lnTo>
                  <a:pt x="1331178" y="2630525"/>
                </a:lnTo>
                <a:lnTo>
                  <a:pt x="1380203" y="2559776"/>
                </a:lnTo>
                <a:lnTo>
                  <a:pt x="1429660" y="2490177"/>
                </a:lnTo>
                <a:lnTo>
                  <a:pt x="1479543" y="2421721"/>
                </a:lnTo>
                <a:lnTo>
                  <a:pt x="1529846" y="2354402"/>
                </a:lnTo>
                <a:lnTo>
                  <a:pt x="1580560" y="2288211"/>
                </a:lnTo>
                <a:lnTo>
                  <a:pt x="1631681" y="2223141"/>
                </a:lnTo>
                <a:lnTo>
                  <a:pt x="1683200" y="2159185"/>
                </a:lnTo>
                <a:lnTo>
                  <a:pt x="1735112" y="2096336"/>
                </a:lnTo>
                <a:lnTo>
                  <a:pt x="1787409" y="2034586"/>
                </a:lnTo>
                <a:lnTo>
                  <a:pt x="1840085" y="1973928"/>
                </a:lnTo>
                <a:lnTo>
                  <a:pt x="1893134" y="1914355"/>
                </a:lnTo>
                <a:lnTo>
                  <a:pt x="1946547" y="1855859"/>
                </a:lnTo>
                <a:lnTo>
                  <a:pt x="2000320" y="1798433"/>
                </a:lnTo>
                <a:lnTo>
                  <a:pt x="2054444" y="1742069"/>
                </a:lnTo>
                <a:lnTo>
                  <a:pt x="2108914" y="1686761"/>
                </a:lnTo>
                <a:lnTo>
                  <a:pt x="2163722" y="1632501"/>
                </a:lnTo>
                <a:lnTo>
                  <a:pt x="2218862" y="1579281"/>
                </a:lnTo>
                <a:lnTo>
                  <a:pt x="2274327" y="1527095"/>
                </a:lnTo>
                <a:lnTo>
                  <a:pt x="2330111" y="1475935"/>
                </a:lnTo>
                <a:lnTo>
                  <a:pt x="2386206" y="1425793"/>
                </a:lnTo>
                <a:lnTo>
                  <a:pt x="2442606" y="1376663"/>
                </a:lnTo>
                <a:lnTo>
                  <a:pt x="2499305" y="1328536"/>
                </a:lnTo>
                <a:lnTo>
                  <a:pt x="2556295" y="1281406"/>
                </a:lnTo>
                <a:lnTo>
                  <a:pt x="2613570" y="1235266"/>
                </a:lnTo>
                <a:lnTo>
                  <a:pt x="2671123" y="1190107"/>
                </a:lnTo>
                <a:lnTo>
                  <a:pt x="2728947" y="1145923"/>
                </a:lnTo>
                <a:lnTo>
                  <a:pt x="2787036" y="1102707"/>
                </a:lnTo>
                <a:lnTo>
                  <a:pt x="2845383" y="1060450"/>
                </a:lnTo>
                <a:lnTo>
                  <a:pt x="2903981" y="1019146"/>
                </a:lnTo>
                <a:lnTo>
                  <a:pt x="2962824" y="978788"/>
                </a:lnTo>
                <a:lnTo>
                  <a:pt x="3021904" y="939367"/>
                </a:lnTo>
                <a:lnTo>
                  <a:pt x="3081216" y="900877"/>
                </a:lnTo>
                <a:lnTo>
                  <a:pt x="3140752" y="863310"/>
                </a:lnTo>
                <a:lnTo>
                  <a:pt x="3200506" y="826660"/>
                </a:lnTo>
                <a:lnTo>
                  <a:pt x="3260470" y="790918"/>
                </a:lnTo>
                <a:lnTo>
                  <a:pt x="3320639" y="756077"/>
                </a:lnTo>
                <a:lnTo>
                  <a:pt x="3381005" y="722130"/>
                </a:lnTo>
                <a:lnTo>
                  <a:pt x="3441562" y="689070"/>
                </a:lnTo>
                <a:lnTo>
                  <a:pt x="3502304" y="656889"/>
                </a:lnTo>
                <a:lnTo>
                  <a:pt x="3563222" y="625581"/>
                </a:lnTo>
                <a:lnTo>
                  <a:pt x="3624311" y="595137"/>
                </a:lnTo>
                <a:lnTo>
                  <a:pt x="3685565" y="565550"/>
                </a:lnTo>
                <a:lnTo>
                  <a:pt x="3746975" y="536814"/>
                </a:lnTo>
                <a:lnTo>
                  <a:pt x="3808536" y="508920"/>
                </a:lnTo>
                <a:lnTo>
                  <a:pt x="3870240" y="481861"/>
                </a:lnTo>
                <a:lnTo>
                  <a:pt x="3932082" y="455630"/>
                </a:lnTo>
                <a:lnTo>
                  <a:pt x="3994054" y="430221"/>
                </a:lnTo>
                <a:lnTo>
                  <a:pt x="4056150" y="405624"/>
                </a:lnTo>
                <a:lnTo>
                  <a:pt x="4118362" y="381833"/>
                </a:lnTo>
                <a:lnTo>
                  <a:pt x="4180685" y="358842"/>
                </a:lnTo>
                <a:lnTo>
                  <a:pt x="4243111" y="336641"/>
                </a:lnTo>
                <a:lnTo>
                  <a:pt x="4305634" y="315225"/>
                </a:lnTo>
                <a:lnTo>
                  <a:pt x="4368247" y="294585"/>
                </a:lnTo>
                <a:lnTo>
                  <a:pt x="4430944" y="274715"/>
                </a:lnTo>
                <a:lnTo>
                  <a:pt x="4493717" y="255606"/>
                </a:lnTo>
                <a:lnTo>
                  <a:pt x="4556560" y="237253"/>
                </a:lnTo>
                <a:lnTo>
                  <a:pt x="4619466" y="219647"/>
                </a:lnTo>
                <a:lnTo>
                  <a:pt x="4682428" y="202781"/>
                </a:lnTo>
                <a:lnTo>
                  <a:pt x="4745441" y="186647"/>
                </a:lnTo>
                <a:lnTo>
                  <a:pt x="4808496" y="171239"/>
                </a:lnTo>
                <a:lnTo>
                  <a:pt x="4871588" y="156549"/>
                </a:lnTo>
                <a:lnTo>
                  <a:pt x="4934709" y="142570"/>
                </a:lnTo>
                <a:lnTo>
                  <a:pt x="4997853" y="129294"/>
                </a:lnTo>
                <a:lnTo>
                  <a:pt x="5061013" y="116714"/>
                </a:lnTo>
                <a:lnTo>
                  <a:pt x="5124183" y="104823"/>
                </a:lnTo>
                <a:lnTo>
                  <a:pt x="5187356" y="93613"/>
                </a:lnTo>
                <a:lnTo>
                  <a:pt x="5250524" y="83077"/>
                </a:lnTo>
                <a:lnTo>
                  <a:pt x="5313682" y="73209"/>
                </a:lnTo>
                <a:lnTo>
                  <a:pt x="5376822" y="63999"/>
                </a:lnTo>
                <a:lnTo>
                  <a:pt x="5439939" y="55442"/>
                </a:lnTo>
                <a:lnTo>
                  <a:pt x="5503024" y="47529"/>
                </a:lnTo>
                <a:lnTo>
                  <a:pt x="5566072" y="40254"/>
                </a:lnTo>
                <a:lnTo>
                  <a:pt x="5629076" y="33608"/>
                </a:lnTo>
                <a:lnTo>
                  <a:pt x="5692028" y="27586"/>
                </a:lnTo>
                <a:lnTo>
                  <a:pt x="5754923" y="22179"/>
                </a:lnTo>
                <a:lnTo>
                  <a:pt x="5817754" y="17380"/>
                </a:lnTo>
                <a:lnTo>
                  <a:pt x="5880513" y="13182"/>
                </a:lnTo>
                <a:lnTo>
                  <a:pt x="5943194" y="9577"/>
                </a:lnTo>
                <a:lnTo>
                  <a:pt x="6005791" y="6558"/>
                </a:lnTo>
                <a:lnTo>
                  <a:pt x="6068297" y="4118"/>
                </a:lnTo>
                <a:lnTo>
                  <a:pt x="6130704" y="2250"/>
                </a:lnTo>
                <a:lnTo>
                  <a:pt x="6193007" y="945"/>
                </a:lnTo>
                <a:lnTo>
                  <a:pt x="6255199" y="198"/>
                </a:lnTo>
                <a:lnTo>
                  <a:pt x="6317272" y="0"/>
                </a:lnTo>
                <a:lnTo>
                  <a:pt x="6379220" y="343"/>
                </a:lnTo>
                <a:lnTo>
                  <a:pt x="6441037" y="1222"/>
                </a:lnTo>
                <a:lnTo>
                  <a:pt x="6502716" y="2628"/>
                </a:lnTo>
                <a:lnTo>
                  <a:pt x="6564249" y="4554"/>
                </a:lnTo>
                <a:lnTo>
                  <a:pt x="6625631" y="6993"/>
                </a:lnTo>
                <a:lnTo>
                  <a:pt x="6686854" y="9938"/>
                </a:lnTo>
                <a:lnTo>
                  <a:pt x="6747912" y="13380"/>
                </a:lnTo>
                <a:lnTo>
                  <a:pt x="6808798" y="17314"/>
                </a:lnTo>
                <a:lnTo>
                  <a:pt x="6869506" y="21731"/>
                </a:lnTo>
                <a:lnTo>
                  <a:pt x="6930028" y="26624"/>
                </a:lnTo>
                <a:lnTo>
                  <a:pt x="6990358" y="31985"/>
                </a:lnTo>
                <a:lnTo>
                  <a:pt x="7050490" y="37808"/>
                </a:lnTo>
                <a:lnTo>
                  <a:pt x="7110416" y="44086"/>
                </a:lnTo>
                <a:lnTo>
                  <a:pt x="7170130" y="50810"/>
                </a:lnTo>
                <a:lnTo>
                  <a:pt x="7229625" y="57973"/>
                </a:lnTo>
                <a:lnTo>
                  <a:pt x="7288894" y="65569"/>
                </a:lnTo>
                <a:lnTo>
                  <a:pt x="7347931" y="73590"/>
                </a:lnTo>
                <a:lnTo>
                  <a:pt x="7406729" y="82028"/>
                </a:lnTo>
                <a:lnTo>
                  <a:pt x="7465281" y="90876"/>
                </a:lnTo>
                <a:lnTo>
                  <a:pt x="7523581" y="100127"/>
                </a:lnTo>
                <a:lnTo>
                  <a:pt x="7581621" y="109773"/>
                </a:lnTo>
                <a:lnTo>
                  <a:pt x="7639396" y="119808"/>
                </a:lnTo>
                <a:lnTo>
                  <a:pt x="7696898" y="130223"/>
                </a:lnTo>
                <a:lnTo>
                  <a:pt x="7754120" y="141012"/>
                </a:lnTo>
                <a:lnTo>
                  <a:pt x="7811057" y="152167"/>
                </a:lnTo>
                <a:lnTo>
                  <a:pt x="7867700" y="163681"/>
                </a:lnTo>
                <a:lnTo>
                  <a:pt x="7924045" y="175546"/>
                </a:lnTo>
                <a:lnTo>
                  <a:pt x="7980083" y="187756"/>
                </a:lnTo>
                <a:lnTo>
                  <a:pt x="8035808" y="200302"/>
                </a:lnTo>
                <a:lnTo>
                  <a:pt x="8091213" y="213178"/>
                </a:lnTo>
                <a:lnTo>
                  <a:pt x="8146292" y="226376"/>
                </a:lnTo>
                <a:lnTo>
                  <a:pt x="8201038" y="239889"/>
                </a:lnTo>
                <a:lnTo>
                  <a:pt x="8255444" y="253710"/>
                </a:lnTo>
                <a:lnTo>
                  <a:pt x="8309504" y="267830"/>
                </a:lnTo>
                <a:lnTo>
                  <a:pt x="8363210" y="282244"/>
                </a:lnTo>
                <a:lnTo>
                  <a:pt x="8416557" y="296942"/>
                </a:lnTo>
                <a:lnTo>
                  <a:pt x="8469537" y="311920"/>
                </a:lnTo>
                <a:lnTo>
                  <a:pt x="8522143" y="327167"/>
                </a:lnTo>
                <a:lnTo>
                  <a:pt x="8574370" y="342679"/>
                </a:lnTo>
                <a:lnTo>
                  <a:pt x="8626209" y="358447"/>
                </a:lnTo>
                <a:lnTo>
                  <a:pt x="8677655" y="374463"/>
                </a:lnTo>
                <a:lnTo>
                  <a:pt x="8728701" y="390721"/>
                </a:lnTo>
                <a:lnTo>
                  <a:pt x="8779340" y="407213"/>
                </a:lnTo>
                <a:lnTo>
                  <a:pt x="8829565" y="423932"/>
                </a:lnTo>
                <a:lnTo>
                  <a:pt x="8879370" y="440871"/>
                </a:lnTo>
                <a:lnTo>
                  <a:pt x="8928747" y="458022"/>
                </a:lnTo>
                <a:lnTo>
                  <a:pt x="8977691" y="475378"/>
                </a:lnTo>
                <a:lnTo>
                  <a:pt x="9026194" y="492931"/>
                </a:lnTo>
                <a:lnTo>
                  <a:pt x="9074250" y="510674"/>
                </a:lnTo>
                <a:lnTo>
                  <a:pt x="9121852" y="528601"/>
                </a:lnTo>
                <a:lnTo>
                  <a:pt x="9168994" y="546703"/>
                </a:lnTo>
                <a:lnTo>
                  <a:pt x="9215667" y="564973"/>
                </a:lnTo>
                <a:lnTo>
                  <a:pt x="9261867" y="583404"/>
                </a:lnTo>
                <a:lnTo>
                  <a:pt x="9307586" y="601988"/>
                </a:lnTo>
                <a:lnTo>
                  <a:pt x="9352818" y="620719"/>
                </a:lnTo>
                <a:lnTo>
                  <a:pt x="9397555" y="639589"/>
                </a:lnTo>
                <a:lnTo>
                  <a:pt x="9441791" y="658590"/>
                </a:lnTo>
                <a:lnTo>
                  <a:pt x="9485519" y="677715"/>
                </a:lnTo>
                <a:lnTo>
                  <a:pt x="9528733" y="696958"/>
                </a:lnTo>
                <a:lnTo>
                  <a:pt x="9571426" y="716309"/>
                </a:lnTo>
                <a:lnTo>
                  <a:pt x="9613591" y="735764"/>
                </a:lnTo>
                <a:lnTo>
                  <a:pt x="9655222" y="755313"/>
                </a:lnTo>
                <a:lnTo>
                  <a:pt x="9696311" y="774949"/>
                </a:lnTo>
                <a:lnTo>
                  <a:pt x="9736852" y="794666"/>
                </a:lnTo>
                <a:lnTo>
                  <a:pt x="9776839" y="814456"/>
                </a:lnTo>
                <a:lnTo>
                  <a:pt x="9816264" y="834311"/>
                </a:lnTo>
                <a:lnTo>
                  <a:pt x="9855120" y="854225"/>
                </a:lnTo>
                <a:lnTo>
                  <a:pt x="9893402" y="874189"/>
                </a:lnTo>
                <a:lnTo>
                  <a:pt x="9931103" y="894197"/>
                </a:lnTo>
                <a:lnTo>
                  <a:pt x="9968215" y="914242"/>
                </a:lnTo>
                <a:lnTo>
                  <a:pt x="10004732" y="934315"/>
                </a:lnTo>
                <a:lnTo>
                  <a:pt x="10040647" y="954410"/>
                </a:lnTo>
                <a:lnTo>
                  <a:pt x="10075954" y="974519"/>
                </a:lnTo>
                <a:lnTo>
                  <a:pt x="10110646" y="994635"/>
                </a:lnTo>
                <a:lnTo>
                  <a:pt x="10144716" y="1014750"/>
                </a:lnTo>
                <a:lnTo>
                  <a:pt x="10178157" y="1034858"/>
                </a:lnTo>
                <a:lnTo>
                  <a:pt x="10210963" y="1054951"/>
                </a:lnTo>
                <a:lnTo>
                  <a:pt x="10274642" y="1095062"/>
                </a:lnTo>
                <a:lnTo>
                  <a:pt x="10335699" y="1135025"/>
                </a:lnTo>
                <a:lnTo>
                  <a:pt x="10394081" y="1174781"/>
                </a:lnTo>
                <a:lnTo>
                  <a:pt x="10439131" y="1206458"/>
                </a:lnTo>
                <a:lnTo>
                  <a:pt x="10483762" y="1238572"/>
                </a:lnTo>
                <a:lnTo>
                  <a:pt x="10527970" y="1271115"/>
                </a:lnTo>
                <a:lnTo>
                  <a:pt x="10571752" y="1304076"/>
                </a:lnTo>
                <a:lnTo>
                  <a:pt x="10615105" y="1337448"/>
                </a:lnTo>
                <a:lnTo>
                  <a:pt x="10658027" y="1371221"/>
                </a:lnTo>
                <a:lnTo>
                  <a:pt x="10700513" y="1405385"/>
                </a:lnTo>
                <a:lnTo>
                  <a:pt x="10742562" y="1439931"/>
                </a:lnTo>
                <a:lnTo>
                  <a:pt x="10784170" y="1474851"/>
                </a:lnTo>
                <a:lnTo>
                  <a:pt x="10825335" y="1510136"/>
                </a:lnTo>
                <a:lnTo>
                  <a:pt x="10866052" y="1545775"/>
                </a:lnTo>
                <a:lnTo>
                  <a:pt x="10906320" y="1581760"/>
                </a:lnTo>
                <a:lnTo>
                  <a:pt x="10946134" y="1618082"/>
                </a:lnTo>
                <a:lnTo>
                  <a:pt x="10985493" y="1654731"/>
                </a:lnTo>
                <a:lnTo>
                  <a:pt x="11024393" y="1691699"/>
                </a:lnTo>
                <a:lnTo>
                  <a:pt x="11062831" y="1728976"/>
                </a:lnTo>
                <a:lnTo>
                  <a:pt x="11100805" y="1766554"/>
                </a:lnTo>
                <a:lnTo>
                  <a:pt x="11138310" y="1804422"/>
                </a:lnTo>
                <a:lnTo>
                  <a:pt x="11175344" y="1842572"/>
                </a:lnTo>
                <a:lnTo>
                  <a:pt x="11211905" y="1880995"/>
                </a:lnTo>
                <a:lnTo>
                  <a:pt x="11247988" y="1919681"/>
                </a:lnTo>
                <a:lnTo>
                  <a:pt x="11283592" y="1958621"/>
                </a:lnTo>
                <a:lnTo>
                  <a:pt x="11318712" y="1997807"/>
                </a:lnTo>
                <a:lnTo>
                  <a:pt x="11353347" y="2037229"/>
                </a:lnTo>
                <a:lnTo>
                  <a:pt x="11387492" y="2076877"/>
                </a:lnTo>
                <a:lnTo>
                  <a:pt x="11421146" y="2116744"/>
                </a:lnTo>
                <a:lnTo>
                  <a:pt x="11454304" y="2156818"/>
                </a:lnTo>
                <a:lnTo>
                  <a:pt x="11486964" y="2197093"/>
                </a:lnTo>
                <a:lnTo>
                  <a:pt x="11519124" y="2237557"/>
                </a:lnTo>
                <a:lnTo>
                  <a:pt x="11550779" y="2278203"/>
                </a:lnTo>
                <a:lnTo>
                  <a:pt x="11581927" y="2319020"/>
                </a:lnTo>
                <a:lnTo>
                  <a:pt x="11612566" y="2360001"/>
                </a:lnTo>
                <a:lnTo>
                  <a:pt x="11642691" y="2401135"/>
                </a:lnTo>
                <a:lnTo>
                  <a:pt x="11672300" y="2442413"/>
                </a:lnTo>
                <a:lnTo>
                  <a:pt x="11701389" y="2483827"/>
                </a:lnTo>
                <a:lnTo>
                  <a:pt x="11729957" y="2525367"/>
                </a:lnTo>
                <a:lnTo>
                  <a:pt x="11758000" y="2567024"/>
                </a:lnTo>
                <a:lnTo>
                  <a:pt x="11785514" y="2608788"/>
                </a:lnTo>
                <a:lnTo>
                  <a:pt x="11812497" y="2650652"/>
                </a:lnTo>
                <a:lnTo>
                  <a:pt x="11838947" y="2692605"/>
                </a:lnTo>
                <a:lnTo>
                  <a:pt x="11864858" y="2734638"/>
                </a:lnTo>
                <a:lnTo>
                  <a:pt x="11890230" y="2776743"/>
                </a:lnTo>
                <a:lnTo>
                  <a:pt x="11915059" y="2818910"/>
                </a:lnTo>
                <a:lnTo>
                  <a:pt x="11939341" y="2861129"/>
                </a:lnTo>
                <a:lnTo>
                  <a:pt x="11963074" y="2903392"/>
                </a:lnTo>
                <a:lnTo>
                  <a:pt x="11986254" y="2945690"/>
                </a:lnTo>
                <a:lnTo>
                  <a:pt x="12008880" y="2988014"/>
                </a:lnTo>
                <a:lnTo>
                  <a:pt x="12030947" y="3030354"/>
                </a:lnTo>
                <a:lnTo>
                  <a:pt x="12052453" y="3072700"/>
                </a:lnTo>
                <a:lnTo>
                  <a:pt x="12073395" y="3115045"/>
                </a:lnTo>
                <a:lnTo>
                  <a:pt x="12093769" y="3157379"/>
                </a:lnTo>
                <a:lnTo>
                  <a:pt x="12113573" y="3199692"/>
                </a:lnTo>
                <a:lnTo>
                  <a:pt x="12132804" y="3241976"/>
                </a:lnTo>
                <a:lnTo>
                  <a:pt x="12151458" y="3284221"/>
                </a:lnTo>
                <a:lnTo>
                  <a:pt x="12169533" y="3326419"/>
                </a:lnTo>
                <a:lnTo>
                  <a:pt x="12187026" y="3368559"/>
                </a:lnTo>
                <a:lnTo>
                  <a:pt x="12203933" y="3410634"/>
                </a:lnTo>
                <a:lnTo>
                  <a:pt x="12220252" y="3452633"/>
                </a:lnTo>
                <a:lnTo>
                  <a:pt x="12235979" y="3494548"/>
                </a:lnTo>
                <a:lnTo>
                  <a:pt x="12251112" y="3536369"/>
                </a:lnTo>
                <a:lnTo>
                  <a:pt x="12265648" y="3578087"/>
                </a:lnTo>
                <a:lnTo>
                  <a:pt x="12279583" y="3619694"/>
                </a:lnTo>
                <a:lnTo>
                  <a:pt x="12292914" y="3661179"/>
                </a:lnTo>
                <a:lnTo>
                  <a:pt x="12305640" y="3702535"/>
                </a:lnTo>
                <a:lnTo>
                  <a:pt x="12317755" y="3743751"/>
                </a:lnTo>
                <a:lnTo>
                  <a:pt x="12329259" y="3784818"/>
                </a:lnTo>
                <a:lnTo>
                  <a:pt x="12340146" y="3825728"/>
                </a:lnTo>
                <a:lnTo>
                  <a:pt x="12350416" y="3866471"/>
                </a:lnTo>
                <a:lnTo>
                  <a:pt x="12360063" y="3907038"/>
                </a:lnTo>
                <a:lnTo>
                  <a:pt x="12369087" y="3947420"/>
                </a:lnTo>
                <a:lnTo>
                  <a:pt x="12377482" y="3987608"/>
                </a:lnTo>
                <a:lnTo>
                  <a:pt x="12385247" y="4027592"/>
                </a:lnTo>
                <a:lnTo>
                  <a:pt x="12392379" y="4067363"/>
                </a:lnTo>
                <a:lnTo>
                  <a:pt x="12398874" y="4106913"/>
                </a:lnTo>
                <a:lnTo>
                  <a:pt x="12404729" y="4146232"/>
                </a:lnTo>
                <a:lnTo>
                  <a:pt x="12409942" y="4185311"/>
                </a:lnTo>
                <a:lnTo>
                  <a:pt x="12414509" y="4224141"/>
                </a:lnTo>
                <a:lnTo>
                  <a:pt x="12418428" y="4262712"/>
                </a:lnTo>
                <a:lnTo>
                  <a:pt x="12421695" y="4301016"/>
                </a:lnTo>
                <a:lnTo>
                  <a:pt x="12424307" y="4339043"/>
                </a:lnTo>
                <a:lnTo>
                  <a:pt x="12427555" y="4414231"/>
                </a:lnTo>
                <a:lnTo>
                  <a:pt x="12428185" y="4451373"/>
                </a:lnTo>
                <a:lnTo>
                  <a:pt x="12428149" y="4488202"/>
                </a:lnTo>
                <a:lnTo>
                  <a:pt x="12426064" y="4560883"/>
                </a:lnTo>
                <a:lnTo>
                  <a:pt x="12421276" y="4632202"/>
                </a:lnTo>
                <a:lnTo>
                  <a:pt x="12413761" y="4702084"/>
                </a:lnTo>
                <a:lnTo>
                  <a:pt x="12403494" y="4770456"/>
                </a:lnTo>
                <a:lnTo>
                  <a:pt x="12390453" y="4837246"/>
                </a:lnTo>
                <a:lnTo>
                  <a:pt x="12374612" y="4902379"/>
                </a:lnTo>
                <a:lnTo>
                  <a:pt x="12355948" y="4965784"/>
                </a:lnTo>
                <a:lnTo>
                  <a:pt x="12334436" y="5027385"/>
                </a:lnTo>
                <a:lnTo>
                  <a:pt x="12310053" y="5087111"/>
                </a:lnTo>
                <a:lnTo>
                  <a:pt x="12282774" y="5144889"/>
                </a:lnTo>
                <a:lnTo>
                  <a:pt x="12252575" y="5200643"/>
                </a:lnTo>
                <a:lnTo>
                  <a:pt x="12219432" y="5254303"/>
                </a:lnTo>
                <a:lnTo>
                  <a:pt x="12183322" y="5305793"/>
                </a:lnTo>
                <a:lnTo>
                  <a:pt x="12144219" y="5355042"/>
                </a:lnTo>
                <a:lnTo>
                  <a:pt x="12102100" y="5401975"/>
                </a:lnTo>
                <a:lnTo>
                  <a:pt x="12056941" y="5446520"/>
                </a:lnTo>
                <a:lnTo>
                  <a:pt x="12008718" y="5488604"/>
                </a:lnTo>
                <a:lnTo>
                  <a:pt x="11957406" y="5528152"/>
                </a:lnTo>
                <a:lnTo>
                  <a:pt x="11902981" y="5565092"/>
                </a:lnTo>
                <a:lnTo>
                  <a:pt x="11845420" y="5599351"/>
                </a:lnTo>
                <a:lnTo>
                  <a:pt x="11784698" y="563085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6"/>
          <p:cNvSpPr txBox="1"/>
          <p:nvPr>
            <p:ph type="title"/>
          </p:nvPr>
        </p:nvSpPr>
        <p:spPr>
          <a:xfrm>
            <a:off x="510844" y="3562279"/>
            <a:ext cx="19082399" cy="3354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600"/>
              <a:buFont typeface="Roboto"/>
              <a:buNone/>
              <a:defRPr i="0" sz="116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
          <p:cNvSpPr txBox="1"/>
          <p:nvPr>
            <p:ph idx="11" type="ftr"/>
          </p:nvPr>
        </p:nvSpPr>
        <p:spPr>
          <a:xfrm>
            <a:off x="6835394" y="10517696"/>
            <a:ext cx="6433200" cy="565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6"/>
          <p:cNvSpPr txBox="1"/>
          <p:nvPr>
            <p:ph idx="10" type="dt"/>
          </p:nvPr>
        </p:nvSpPr>
        <p:spPr>
          <a:xfrm>
            <a:off x="1005205" y="10517696"/>
            <a:ext cx="4623900" cy="56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6"/>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6"/>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8" name="Google Shape;58;p6"/>
          <p:cNvGrpSpPr/>
          <p:nvPr/>
        </p:nvGrpSpPr>
        <p:grpSpPr>
          <a:xfrm>
            <a:off x="388163" y="385891"/>
            <a:ext cx="1500193" cy="323150"/>
            <a:chOff x="388140" y="385909"/>
            <a:chExt cx="2335658" cy="503114"/>
          </a:xfrm>
        </p:grpSpPr>
        <p:sp>
          <p:nvSpPr>
            <p:cNvPr id="59" name="Google Shape;59;p6"/>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 name="Google Shape;60;p6"/>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 name="Google Shape;61;p6"/>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 name="Google Shape;62;p6"/>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6"/>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 name="Google Shape;64;p6"/>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 name="Google Shape;65;p6"/>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 name="Google Shape;66;p6"/>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 name="Google Shape;67;p6"/>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Title Slide" showMasterSp="0">
  <p:cSld name="OBJECT_2_3">
    <p:bg>
      <p:bgPr>
        <a:solidFill>
          <a:schemeClr val="lt1"/>
        </a:solidFill>
      </p:bgPr>
    </p:bg>
    <p:spTree>
      <p:nvGrpSpPr>
        <p:cNvPr id="68" name="Shape 68"/>
        <p:cNvGrpSpPr/>
        <p:nvPr/>
      </p:nvGrpSpPr>
      <p:grpSpPr>
        <a:xfrm>
          <a:off x="0" y="0"/>
          <a:ext cx="0" cy="0"/>
          <a:chOff x="0" y="0"/>
          <a:chExt cx="0" cy="0"/>
        </a:xfrm>
      </p:grpSpPr>
      <p:sp>
        <p:nvSpPr>
          <p:cNvPr id="69" name="Google Shape;69;p7"/>
          <p:cNvSpPr/>
          <p:nvPr/>
        </p:nvSpPr>
        <p:spPr>
          <a:xfrm>
            <a:off x="0" y="0"/>
            <a:ext cx="20104200" cy="11308500"/>
          </a:xfrm>
          <a:prstGeom prst="rect">
            <a:avLst/>
          </a:prstGeom>
          <a:gradFill>
            <a:gsLst>
              <a:gs pos="0">
                <a:srgbClr val="3FB95B"/>
              </a:gs>
              <a:gs pos="100000">
                <a:srgbClr val="251E59"/>
              </a:gs>
            </a:gsLst>
            <a:lin ang="2698631"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 name="Google Shape;70;p7"/>
          <p:cNvSpPr/>
          <p:nvPr/>
        </p:nvSpPr>
        <p:spPr>
          <a:xfrm>
            <a:off x="6650310" y="5575908"/>
            <a:ext cx="12428219" cy="5659120"/>
          </a:xfrm>
          <a:custGeom>
            <a:rect b="b" l="l" r="r" t="t"/>
            <a:pathLst>
              <a:path extrusionOk="0" h="5659120" w="12428219">
                <a:moveTo>
                  <a:pt x="0" y="5658718"/>
                </a:moveTo>
                <a:lnTo>
                  <a:pt x="30981" y="5545886"/>
                </a:lnTo>
                <a:lnTo>
                  <a:pt x="62617" y="5434447"/>
                </a:lnTo>
                <a:lnTo>
                  <a:pt x="94900" y="5324393"/>
                </a:lnTo>
                <a:lnTo>
                  <a:pt x="127825" y="5215717"/>
                </a:lnTo>
                <a:lnTo>
                  <a:pt x="161383" y="5108411"/>
                </a:lnTo>
                <a:lnTo>
                  <a:pt x="195568" y="5002469"/>
                </a:lnTo>
                <a:lnTo>
                  <a:pt x="230375" y="4897883"/>
                </a:lnTo>
                <a:lnTo>
                  <a:pt x="265795" y="4794645"/>
                </a:lnTo>
                <a:lnTo>
                  <a:pt x="301822" y="4692748"/>
                </a:lnTo>
                <a:lnTo>
                  <a:pt x="338450" y="4592185"/>
                </a:lnTo>
                <a:lnTo>
                  <a:pt x="375672" y="4492949"/>
                </a:lnTo>
                <a:lnTo>
                  <a:pt x="413480" y="4395031"/>
                </a:lnTo>
                <a:lnTo>
                  <a:pt x="451869" y="4298426"/>
                </a:lnTo>
                <a:lnTo>
                  <a:pt x="490832" y="4203125"/>
                </a:lnTo>
                <a:lnTo>
                  <a:pt x="530362" y="4109122"/>
                </a:lnTo>
                <a:lnTo>
                  <a:pt x="570451" y="4016408"/>
                </a:lnTo>
                <a:lnTo>
                  <a:pt x="611095" y="3924977"/>
                </a:lnTo>
                <a:lnTo>
                  <a:pt x="652285" y="3834821"/>
                </a:lnTo>
                <a:lnTo>
                  <a:pt x="694015" y="3745933"/>
                </a:lnTo>
                <a:lnTo>
                  <a:pt x="736278" y="3658306"/>
                </a:lnTo>
                <a:lnTo>
                  <a:pt x="779068" y="3571932"/>
                </a:lnTo>
                <a:lnTo>
                  <a:pt x="822378" y="3486804"/>
                </a:lnTo>
                <a:lnTo>
                  <a:pt x="866201" y="3402914"/>
                </a:lnTo>
                <a:lnTo>
                  <a:pt x="910530" y="3320255"/>
                </a:lnTo>
                <a:lnTo>
                  <a:pt x="955360" y="3238821"/>
                </a:lnTo>
                <a:lnTo>
                  <a:pt x="1000682" y="3158603"/>
                </a:lnTo>
                <a:lnTo>
                  <a:pt x="1046490" y="3079594"/>
                </a:lnTo>
                <a:lnTo>
                  <a:pt x="1092779" y="3001787"/>
                </a:lnTo>
                <a:lnTo>
                  <a:pt x="1139540" y="2925175"/>
                </a:lnTo>
                <a:lnTo>
                  <a:pt x="1186767" y="2849750"/>
                </a:lnTo>
                <a:lnTo>
                  <a:pt x="1234453" y="2775505"/>
                </a:lnTo>
                <a:lnTo>
                  <a:pt x="1282593" y="2702432"/>
                </a:lnTo>
                <a:lnTo>
                  <a:pt x="1331178" y="2630525"/>
                </a:lnTo>
                <a:lnTo>
                  <a:pt x="1380203" y="2559776"/>
                </a:lnTo>
                <a:lnTo>
                  <a:pt x="1429660" y="2490177"/>
                </a:lnTo>
                <a:lnTo>
                  <a:pt x="1479543" y="2421721"/>
                </a:lnTo>
                <a:lnTo>
                  <a:pt x="1529846" y="2354402"/>
                </a:lnTo>
                <a:lnTo>
                  <a:pt x="1580560" y="2288211"/>
                </a:lnTo>
                <a:lnTo>
                  <a:pt x="1631681" y="2223141"/>
                </a:lnTo>
                <a:lnTo>
                  <a:pt x="1683200" y="2159185"/>
                </a:lnTo>
                <a:lnTo>
                  <a:pt x="1735112" y="2096336"/>
                </a:lnTo>
                <a:lnTo>
                  <a:pt x="1787409" y="2034586"/>
                </a:lnTo>
                <a:lnTo>
                  <a:pt x="1840085" y="1973928"/>
                </a:lnTo>
                <a:lnTo>
                  <a:pt x="1893134" y="1914355"/>
                </a:lnTo>
                <a:lnTo>
                  <a:pt x="1946547" y="1855859"/>
                </a:lnTo>
                <a:lnTo>
                  <a:pt x="2000320" y="1798433"/>
                </a:lnTo>
                <a:lnTo>
                  <a:pt x="2054444" y="1742069"/>
                </a:lnTo>
                <a:lnTo>
                  <a:pt x="2108914" y="1686761"/>
                </a:lnTo>
                <a:lnTo>
                  <a:pt x="2163722" y="1632501"/>
                </a:lnTo>
                <a:lnTo>
                  <a:pt x="2218862" y="1579281"/>
                </a:lnTo>
                <a:lnTo>
                  <a:pt x="2274327" y="1527095"/>
                </a:lnTo>
                <a:lnTo>
                  <a:pt x="2330111" y="1475935"/>
                </a:lnTo>
                <a:lnTo>
                  <a:pt x="2386206" y="1425793"/>
                </a:lnTo>
                <a:lnTo>
                  <a:pt x="2442606" y="1376663"/>
                </a:lnTo>
                <a:lnTo>
                  <a:pt x="2499305" y="1328536"/>
                </a:lnTo>
                <a:lnTo>
                  <a:pt x="2556295" y="1281406"/>
                </a:lnTo>
                <a:lnTo>
                  <a:pt x="2613570" y="1235266"/>
                </a:lnTo>
                <a:lnTo>
                  <a:pt x="2671123" y="1190107"/>
                </a:lnTo>
                <a:lnTo>
                  <a:pt x="2728947" y="1145923"/>
                </a:lnTo>
                <a:lnTo>
                  <a:pt x="2787036" y="1102707"/>
                </a:lnTo>
                <a:lnTo>
                  <a:pt x="2845383" y="1060450"/>
                </a:lnTo>
                <a:lnTo>
                  <a:pt x="2903981" y="1019146"/>
                </a:lnTo>
                <a:lnTo>
                  <a:pt x="2962824" y="978788"/>
                </a:lnTo>
                <a:lnTo>
                  <a:pt x="3021904" y="939367"/>
                </a:lnTo>
                <a:lnTo>
                  <a:pt x="3081216" y="900877"/>
                </a:lnTo>
                <a:lnTo>
                  <a:pt x="3140752" y="863310"/>
                </a:lnTo>
                <a:lnTo>
                  <a:pt x="3200506" y="826660"/>
                </a:lnTo>
                <a:lnTo>
                  <a:pt x="3260470" y="790918"/>
                </a:lnTo>
                <a:lnTo>
                  <a:pt x="3320639" y="756077"/>
                </a:lnTo>
                <a:lnTo>
                  <a:pt x="3381005" y="722130"/>
                </a:lnTo>
                <a:lnTo>
                  <a:pt x="3441562" y="689070"/>
                </a:lnTo>
                <a:lnTo>
                  <a:pt x="3502304" y="656889"/>
                </a:lnTo>
                <a:lnTo>
                  <a:pt x="3563222" y="625581"/>
                </a:lnTo>
                <a:lnTo>
                  <a:pt x="3624311" y="595137"/>
                </a:lnTo>
                <a:lnTo>
                  <a:pt x="3685565" y="565550"/>
                </a:lnTo>
                <a:lnTo>
                  <a:pt x="3746975" y="536814"/>
                </a:lnTo>
                <a:lnTo>
                  <a:pt x="3808536" y="508920"/>
                </a:lnTo>
                <a:lnTo>
                  <a:pt x="3870240" y="481861"/>
                </a:lnTo>
                <a:lnTo>
                  <a:pt x="3932082" y="455630"/>
                </a:lnTo>
                <a:lnTo>
                  <a:pt x="3994054" y="430221"/>
                </a:lnTo>
                <a:lnTo>
                  <a:pt x="4056150" y="405624"/>
                </a:lnTo>
                <a:lnTo>
                  <a:pt x="4118362" y="381833"/>
                </a:lnTo>
                <a:lnTo>
                  <a:pt x="4180685" y="358842"/>
                </a:lnTo>
                <a:lnTo>
                  <a:pt x="4243111" y="336641"/>
                </a:lnTo>
                <a:lnTo>
                  <a:pt x="4305634" y="315225"/>
                </a:lnTo>
                <a:lnTo>
                  <a:pt x="4368247" y="294585"/>
                </a:lnTo>
                <a:lnTo>
                  <a:pt x="4430944" y="274715"/>
                </a:lnTo>
                <a:lnTo>
                  <a:pt x="4493717" y="255606"/>
                </a:lnTo>
                <a:lnTo>
                  <a:pt x="4556560" y="237253"/>
                </a:lnTo>
                <a:lnTo>
                  <a:pt x="4619466" y="219647"/>
                </a:lnTo>
                <a:lnTo>
                  <a:pt x="4682428" y="202781"/>
                </a:lnTo>
                <a:lnTo>
                  <a:pt x="4745441" y="186647"/>
                </a:lnTo>
                <a:lnTo>
                  <a:pt x="4808496" y="171239"/>
                </a:lnTo>
                <a:lnTo>
                  <a:pt x="4871588" y="156549"/>
                </a:lnTo>
                <a:lnTo>
                  <a:pt x="4934709" y="142570"/>
                </a:lnTo>
                <a:lnTo>
                  <a:pt x="4997853" y="129294"/>
                </a:lnTo>
                <a:lnTo>
                  <a:pt x="5061013" y="116714"/>
                </a:lnTo>
                <a:lnTo>
                  <a:pt x="5124183" y="104823"/>
                </a:lnTo>
                <a:lnTo>
                  <a:pt x="5187356" y="93613"/>
                </a:lnTo>
                <a:lnTo>
                  <a:pt x="5250524" y="83077"/>
                </a:lnTo>
                <a:lnTo>
                  <a:pt x="5313682" y="73209"/>
                </a:lnTo>
                <a:lnTo>
                  <a:pt x="5376822" y="63999"/>
                </a:lnTo>
                <a:lnTo>
                  <a:pt x="5439939" y="55442"/>
                </a:lnTo>
                <a:lnTo>
                  <a:pt x="5503024" y="47529"/>
                </a:lnTo>
                <a:lnTo>
                  <a:pt x="5566072" y="40254"/>
                </a:lnTo>
                <a:lnTo>
                  <a:pt x="5629076" y="33608"/>
                </a:lnTo>
                <a:lnTo>
                  <a:pt x="5692028" y="27586"/>
                </a:lnTo>
                <a:lnTo>
                  <a:pt x="5754923" y="22179"/>
                </a:lnTo>
                <a:lnTo>
                  <a:pt x="5817754" y="17380"/>
                </a:lnTo>
                <a:lnTo>
                  <a:pt x="5880513" y="13182"/>
                </a:lnTo>
                <a:lnTo>
                  <a:pt x="5943194" y="9577"/>
                </a:lnTo>
                <a:lnTo>
                  <a:pt x="6005791" y="6558"/>
                </a:lnTo>
                <a:lnTo>
                  <a:pt x="6068297" y="4118"/>
                </a:lnTo>
                <a:lnTo>
                  <a:pt x="6130704" y="2250"/>
                </a:lnTo>
                <a:lnTo>
                  <a:pt x="6193007" y="945"/>
                </a:lnTo>
                <a:lnTo>
                  <a:pt x="6255199" y="198"/>
                </a:lnTo>
                <a:lnTo>
                  <a:pt x="6317272" y="0"/>
                </a:lnTo>
                <a:lnTo>
                  <a:pt x="6379220" y="343"/>
                </a:lnTo>
                <a:lnTo>
                  <a:pt x="6441037" y="1222"/>
                </a:lnTo>
                <a:lnTo>
                  <a:pt x="6502716" y="2628"/>
                </a:lnTo>
                <a:lnTo>
                  <a:pt x="6564249" y="4554"/>
                </a:lnTo>
                <a:lnTo>
                  <a:pt x="6625631" y="6993"/>
                </a:lnTo>
                <a:lnTo>
                  <a:pt x="6686854" y="9938"/>
                </a:lnTo>
                <a:lnTo>
                  <a:pt x="6747912" y="13380"/>
                </a:lnTo>
                <a:lnTo>
                  <a:pt x="6808798" y="17314"/>
                </a:lnTo>
                <a:lnTo>
                  <a:pt x="6869506" y="21731"/>
                </a:lnTo>
                <a:lnTo>
                  <a:pt x="6930028" y="26624"/>
                </a:lnTo>
                <a:lnTo>
                  <a:pt x="6990358" y="31985"/>
                </a:lnTo>
                <a:lnTo>
                  <a:pt x="7050490" y="37808"/>
                </a:lnTo>
                <a:lnTo>
                  <a:pt x="7110416" y="44086"/>
                </a:lnTo>
                <a:lnTo>
                  <a:pt x="7170130" y="50810"/>
                </a:lnTo>
                <a:lnTo>
                  <a:pt x="7229625" y="57973"/>
                </a:lnTo>
                <a:lnTo>
                  <a:pt x="7288894" y="65569"/>
                </a:lnTo>
                <a:lnTo>
                  <a:pt x="7347931" y="73590"/>
                </a:lnTo>
                <a:lnTo>
                  <a:pt x="7406729" y="82028"/>
                </a:lnTo>
                <a:lnTo>
                  <a:pt x="7465281" y="90876"/>
                </a:lnTo>
                <a:lnTo>
                  <a:pt x="7523581" y="100127"/>
                </a:lnTo>
                <a:lnTo>
                  <a:pt x="7581621" y="109773"/>
                </a:lnTo>
                <a:lnTo>
                  <a:pt x="7639396" y="119808"/>
                </a:lnTo>
                <a:lnTo>
                  <a:pt x="7696898" y="130223"/>
                </a:lnTo>
                <a:lnTo>
                  <a:pt x="7754120" y="141012"/>
                </a:lnTo>
                <a:lnTo>
                  <a:pt x="7811057" y="152167"/>
                </a:lnTo>
                <a:lnTo>
                  <a:pt x="7867700" y="163681"/>
                </a:lnTo>
                <a:lnTo>
                  <a:pt x="7924045" y="175546"/>
                </a:lnTo>
                <a:lnTo>
                  <a:pt x="7980083" y="187756"/>
                </a:lnTo>
                <a:lnTo>
                  <a:pt x="8035808" y="200302"/>
                </a:lnTo>
                <a:lnTo>
                  <a:pt x="8091213" y="213178"/>
                </a:lnTo>
                <a:lnTo>
                  <a:pt x="8146292" y="226376"/>
                </a:lnTo>
                <a:lnTo>
                  <a:pt x="8201038" y="239889"/>
                </a:lnTo>
                <a:lnTo>
                  <a:pt x="8255444" y="253710"/>
                </a:lnTo>
                <a:lnTo>
                  <a:pt x="8309504" y="267830"/>
                </a:lnTo>
                <a:lnTo>
                  <a:pt x="8363210" y="282244"/>
                </a:lnTo>
                <a:lnTo>
                  <a:pt x="8416557" y="296942"/>
                </a:lnTo>
                <a:lnTo>
                  <a:pt x="8469537" y="311920"/>
                </a:lnTo>
                <a:lnTo>
                  <a:pt x="8522143" y="327167"/>
                </a:lnTo>
                <a:lnTo>
                  <a:pt x="8574370" y="342679"/>
                </a:lnTo>
                <a:lnTo>
                  <a:pt x="8626209" y="358447"/>
                </a:lnTo>
                <a:lnTo>
                  <a:pt x="8677655" y="374463"/>
                </a:lnTo>
                <a:lnTo>
                  <a:pt x="8728701" y="390721"/>
                </a:lnTo>
                <a:lnTo>
                  <a:pt x="8779340" y="407213"/>
                </a:lnTo>
                <a:lnTo>
                  <a:pt x="8829565" y="423932"/>
                </a:lnTo>
                <a:lnTo>
                  <a:pt x="8879370" y="440871"/>
                </a:lnTo>
                <a:lnTo>
                  <a:pt x="8928747" y="458022"/>
                </a:lnTo>
                <a:lnTo>
                  <a:pt x="8977691" y="475378"/>
                </a:lnTo>
                <a:lnTo>
                  <a:pt x="9026194" y="492931"/>
                </a:lnTo>
                <a:lnTo>
                  <a:pt x="9074250" y="510674"/>
                </a:lnTo>
                <a:lnTo>
                  <a:pt x="9121852" y="528601"/>
                </a:lnTo>
                <a:lnTo>
                  <a:pt x="9168994" y="546703"/>
                </a:lnTo>
                <a:lnTo>
                  <a:pt x="9215667" y="564973"/>
                </a:lnTo>
                <a:lnTo>
                  <a:pt x="9261867" y="583404"/>
                </a:lnTo>
                <a:lnTo>
                  <a:pt x="9307586" y="601988"/>
                </a:lnTo>
                <a:lnTo>
                  <a:pt x="9352818" y="620719"/>
                </a:lnTo>
                <a:lnTo>
                  <a:pt x="9397555" y="639589"/>
                </a:lnTo>
                <a:lnTo>
                  <a:pt x="9441791" y="658590"/>
                </a:lnTo>
                <a:lnTo>
                  <a:pt x="9485519" y="677715"/>
                </a:lnTo>
                <a:lnTo>
                  <a:pt x="9528733" y="696958"/>
                </a:lnTo>
                <a:lnTo>
                  <a:pt x="9571426" y="716309"/>
                </a:lnTo>
                <a:lnTo>
                  <a:pt x="9613591" y="735764"/>
                </a:lnTo>
                <a:lnTo>
                  <a:pt x="9655222" y="755313"/>
                </a:lnTo>
                <a:lnTo>
                  <a:pt x="9696311" y="774949"/>
                </a:lnTo>
                <a:lnTo>
                  <a:pt x="9736852" y="794666"/>
                </a:lnTo>
                <a:lnTo>
                  <a:pt x="9776839" y="814456"/>
                </a:lnTo>
                <a:lnTo>
                  <a:pt x="9816264" y="834311"/>
                </a:lnTo>
                <a:lnTo>
                  <a:pt x="9855120" y="854225"/>
                </a:lnTo>
                <a:lnTo>
                  <a:pt x="9893402" y="874189"/>
                </a:lnTo>
                <a:lnTo>
                  <a:pt x="9931103" y="894197"/>
                </a:lnTo>
                <a:lnTo>
                  <a:pt x="9968215" y="914242"/>
                </a:lnTo>
                <a:lnTo>
                  <a:pt x="10004732" y="934315"/>
                </a:lnTo>
                <a:lnTo>
                  <a:pt x="10040647" y="954410"/>
                </a:lnTo>
                <a:lnTo>
                  <a:pt x="10075954" y="974519"/>
                </a:lnTo>
                <a:lnTo>
                  <a:pt x="10110646" y="994635"/>
                </a:lnTo>
                <a:lnTo>
                  <a:pt x="10144716" y="1014750"/>
                </a:lnTo>
                <a:lnTo>
                  <a:pt x="10178157" y="1034858"/>
                </a:lnTo>
                <a:lnTo>
                  <a:pt x="10210963" y="1054951"/>
                </a:lnTo>
                <a:lnTo>
                  <a:pt x="10274642" y="1095062"/>
                </a:lnTo>
                <a:lnTo>
                  <a:pt x="10335699" y="1135025"/>
                </a:lnTo>
                <a:lnTo>
                  <a:pt x="10394081" y="1174781"/>
                </a:lnTo>
                <a:lnTo>
                  <a:pt x="10439131" y="1206458"/>
                </a:lnTo>
                <a:lnTo>
                  <a:pt x="10483762" y="1238572"/>
                </a:lnTo>
                <a:lnTo>
                  <a:pt x="10527970" y="1271115"/>
                </a:lnTo>
                <a:lnTo>
                  <a:pt x="10571752" y="1304076"/>
                </a:lnTo>
                <a:lnTo>
                  <a:pt x="10615105" y="1337448"/>
                </a:lnTo>
                <a:lnTo>
                  <a:pt x="10658027" y="1371221"/>
                </a:lnTo>
                <a:lnTo>
                  <a:pt x="10700513" y="1405385"/>
                </a:lnTo>
                <a:lnTo>
                  <a:pt x="10742562" y="1439931"/>
                </a:lnTo>
                <a:lnTo>
                  <a:pt x="10784170" y="1474851"/>
                </a:lnTo>
                <a:lnTo>
                  <a:pt x="10825335" y="1510136"/>
                </a:lnTo>
                <a:lnTo>
                  <a:pt x="10866052" y="1545775"/>
                </a:lnTo>
                <a:lnTo>
                  <a:pt x="10906320" y="1581760"/>
                </a:lnTo>
                <a:lnTo>
                  <a:pt x="10946134" y="1618082"/>
                </a:lnTo>
                <a:lnTo>
                  <a:pt x="10985493" y="1654731"/>
                </a:lnTo>
                <a:lnTo>
                  <a:pt x="11024393" y="1691699"/>
                </a:lnTo>
                <a:lnTo>
                  <a:pt x="11062831" y="1728976"/>
                </a:lnTo>
                <a:lnTo>
                  <a:pt x="11100805" y="1766554"/>
                </a:lnTo>
                <a:lnTo>
                  <a:pt x="11138310" y="1804422"/>
                </a:lnTo>
                <a:lnTo>
                  <a:pt x="11175344" y="1842572"/>
                </a:lnTo>
                <a:lnTo>
                  <a:pt x="11211905" y="1880995"/>
                </a:lnTo>
                <a:lnTo>
                  <a:pt x="11247988" y="1919681"/>
                </a:lnTo>
                <a:lnTo>
                  <a:pt x="11283592" y="1958621"/>
                </a:lnTo>
                <a:lnTo>
                  <a:pt x="11318712" y="1997807"/>
                </a:lnTo>
                <a:lnTo>
                  <a:pt x="11353347" y="2037229"/>
                </a:lnTo>
                <a:lnTo>
                  <a:pt x="11387492" y="2076877"/>
                </a:lnTo>
                <a:lnTo>
                  <a:pt x="11421146" y="2116744"/>
                </a:lnTo>
                <a:lnTo>
                  <a:pt x="11454304" y="2156818"/>
                </a:lnTo>
                <a:lnTo>
                  <a:pt x="11486964" y="2197093"/>
                </a:lnTo>
                <a:lnTo>
                  <a:pt x="11519124" y="2237557"/>
                </a:lnTo>
                <a:lnTo>
                  <a:pt x="11550779" y="2278203"/>
                </a:lnTo>
                <a:lnTo>
                  <a:pt x="11581927" y="2319020"/>
                </a:lnTo>
                <a:lnTo>
                  <a:pt x="11612566" y="2360001"/>
                </a:lnTo>
                <a:lnTo>
                  <a:pt x="11642691" y="2401135"/>
                </a:lnTo>
                <a:lnTo>
                  <a:pt x="11672300" y="2442413"/>
                </a:lnTo>
                <a:lnTo>
                  <a:pt x="11701389" y="2483827"/>
                </a:lnTo>
                <a:lnTo>
                  <a:pt x="11729957" y="2525367"/>
                </a:lnTo>
                <a:lnTo>
                  <a:pt x="11758000" y="2567024"/>
                </a:lnTo>
                <a:lnTo>
                  <a:pt x="11785514" y="2608788"/>
                </a:lnTo>
                <a:lnTo>
                  <a:pt x="11812497" y="2650652"/>
                </a:lnTo>
                <a:lnTo>
                  <a:pt x="11838947" y="2692605"/>
                </a:lnTo>
                <a:lnTo>
                  <a:pt x="11864858" y="2734638"/>
                </a:lnTo>
                <a:lnTo>
                  <a:pt x="11890230" y="2776743"/>
                </a:lnTo>
                <a:lnTo>
                  <a:pt x="11915059" y="2818910"/>
                </a:lnTo>
                <a:lnTo>
                  <a:pt x="11939341" y="2861129"/>
                </a:lnTo>
                <a:lnTo>
                  <a:pt x="11963074" y="2903392"/>
                </a:lnTo>
                <a:lnTo>
                  <a:pt x="11986254" y="2945690"/>
                </a:lnTo>
                <a:lnTo>
                  <a:pt x="12008880" y="2988014"/>
                </a:lnTo>
                <a:lnTo>
                  <a:pt x="12030947" y="3030354"/>
                </a:lnTo>
                <a:lnTo>
                  <a:pt x="12052453" y="3072700"/>
                </a:lnTo>
                <a:lnTo>
                  <a:pt x="12073395" y="3115045"/>
                </a:lnTo>
                <a:lnTo>
                  <a:pt x="12093769" y="3157379"/>
                </a:lnTo>
                <a:lnTo>
                  <a:pt x="12113573" y="3199692"/>
                </a:lnTo>
                <a:lnTo>
                  <a:pt x="12132804" y="3241976"/>
                </a:lnTo>
                <a:lnTo>
                  <a:pt x="12151458" y="3284221"/>
                </a:lnTo>
                <a:lnTo>
                  <a:pt x="12169533" y="3326419"/>
                </a:lnTo>
                <a:lnTo>
                  <a:pt x="12187026" y="3368559"/>
                </a:lnTo>
                <a:lnTo>
                  <a:pt x="12203933" y="3410634"/>
                </a:lnTo>
                <a:lnTo>
                  <a:pt x="12220252" y="3452633"/>
                </a:lnTo>
                <a:lnTo>
                  <a:pt x="12235979" y="3494548"/>
                </a:lnTo>
                <a:lnTo>
                  <a:pt x="12251112" y="3536369"/>
                </a:lnTo>
                <a:lnTo>
                  <a:pt x="12265648" y="3578087"/>
                </a:lnTo>
                <a:lnTo>
                  <a:pt x="12279583" y="3619694"/>
                </a:lnTo>
                <a:lnTo>
                  <a:pt x="12292914" y="3661179"/>
                </a:lnTo>
                <a:lnTo>
                  <a:pt x="12305640" y="3702535"/>
                </a:lnTo>
                <a:lnTo>
                  <a:pt x="12317755" y="3743751"/>
                </a:lnTo>
                <a:lnTo>
                  <a:pt x="12329259" y="3784818"/>
                </a:lnTo>
                <a:lnTo>
                  <a:pt x="12340146" y="3825728"/>
                </a:lnTo>
                <a:lnTo>
                  <a:pt x="12350416" y="3866471"/>
                </a:lnTo>
                <a:lnTo>
                  <a:pt x="12360063" y="3907038"/>
                </a:lnTo>
                <a:lnTo>
                  <a:pt x="12369087" y="3947420"/>
                </a:lnTo>
                <a:lnTo>
                  <a:pt x="12377482" y="3987608"/>
                </a:lnTo>
                <a:lnTo>
                  <a:pt x="12385247" y="4027592"/>
                </a:lnTo>
                <a:lnTo>
                  <a:pt x="12392379" y="4067363"/>
                </a:lnTo>
                <a:lnTo>
                  <a:pt x="12398874" y="4106913"/>
                </a:lnTo>
                <a:lnTo>
                  <a:pt x="12404729" y="4146232"/>
                </a:lnTo>
                <a:lnTo>
                  <a:pt x="12409942" y="4185311"/>
                </a:lnTo>
                <a:lnTo>
                  <a:pt x="12414509" y="4224141"/>
                </a:lnTo>
                <a:lnTo>
                  <a:pt x="12418428" y="4262712"/>
                </a:lnTo>
                <a:lnTo>
                  <a:pt x="12421695" y="4301016"/>
                </a:lnTo>
                <a:lnTo>
                  <a:pt x="12424307" y="4339043"/>
                </a:lnTo>
                <a:lnTo>
                  <a:pt x="12427555" y="4414231"/>
                </a:lnTo>
                <a:lnTo>
                  <a:pt x="12428185" y="4451373"/>
                </a:lnTo>
                <a:lnTo>
                  <a:pt x="12428149" y="4488202"/>
                </a:lnTo>
                <a:lnTo>
                  <a:pt x="12426064" y="4560883"/>
                </a:lnTo>
                <a:lnTo>
                  <a:pt x="12421276" y="4632202"/>
                </a:lnTo>
                <a:lnTo>
                  <a:pt x="12413761" y="4702084"/>
                </a:lnTo>
                <a:lnTo>
                  <a:pt x="12403494" y="4770456"/>
                </a:lnTo>
                <a:lnTo>
                  <a:pt x="12390453" y="4837246"/>
                </a:lnTo>
                <a:lnTo>
                  <a:pt x="12374612" y="4902379"/>
                </a:lnTo>
                <a:lnTo>
                  <a:pt x="12355948" y="4965784"/>
                </a:lnTo>
                <a:lnTo>
                  <a:pt x="12334436" y="5027385"/>
                </a:lnTo>
                <a:lnTo>
                  <a:pt x="12310053" y="5087111"/>
                </a:lnTo>
                <a:lnTo>
                  <a:pt x="12282774" y="5144889"/>
                </a:lnTo>
                <a:lnTo>
                  <a:pt x="12252575" y="5200643"/>
                </a:lnTo>
                <a:lnTo>
                  <a:pt x="12219432" y="5254303"/>
                </a:lnTo>
                <a:lnTo>
                  <a:pt x="12183322" y="5305793"/>
                </a:lnTo>
                <a:lnTo>
                  <a:pt x="12144219" y="5355042"/>
                </a:lnTo>
                <a:lnTo>
                  <a:pt x="12102100" y="5401975"/>
                </a:lnTo>
                <a:lnTo>
                  <a:pt x="12056941" y="5446520"/>
                </a:lnTo>
                <a:lnTo>
                  <a:pt x="12008718" y="5488604"/>
                </a:lnTo>
                <a:lnTo>
                  <a:pt x="11957406" y="5528152"/>
                </a:lnTo>
                <a:lnTo>
                  <a:pt x="11902981" y="5565092"/>
                </a:lnTo>
                <a:lnTo>
                  <a:pt x="11845420" y="5599351"/>
                </a:lnTo>
                <a:lnTo>
                  <a:pt x="11784698" y="563085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 name="Google Shape;71;p7"/>
          <p:cNvSpPr txBox="1"/>
          <p:nvPr>
            <p:ph type="title"/>
          </p:nvPr>
        </p:nvSpPr>
        <p:spPr>
          <a:xfrm>
            <a:off x="510844" y="3562279"/>
            <a:ext cx="19082400" cy="3354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600"/>
              <a:buFont typeface="Roboto"/>
              <a:buNone/>
              <a:defRPr i="0" sz="11600">
                <a:solidFill>
                  <a:schemeClr val="lt1"/>
                </a:solidFill>
                <a:latin typeface="Roboto"/>
                <a:ea typeface="Roboto"/>
                <a:cs typeface="Roboto"/>
                <a:sym typeface="Robot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7"/>
          <p:cNvSpPr txBox="1"/>
          <p:nvPr>
            <p:ph idx="11" type="ftr"/>
          </p:nvPr>
        </p:nvSpPr>
        <p:spPr>
          <a:xfrm>
            <a:off x="6835394" y="10517696"/>
            <a:ext cx="6433200" cy="565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7"/>
          <p:cNvSpPr txBox="1"/>
          <p:nvPr>
            <p:ph idx="10" type="dt"/>
          </p:nvPr>
        </p:nvSpPr>
        <p:spPr>
          <a:xfrm>
            <a:off x="1005205" y="10517696"/>
            <a:ext cx="4623900" cy="56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7"/>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 name="Google Shape;76;p7"/>
          <p:cNvGrpSpPr/>
          <p:nvPr/>
        </p:nvGrpSpPr>
        <p:grpSpPr>
          <a:xfrm>
            <a:off x="388163" y="385891"/>
            <a:ext cx="1500193" cy="323150"/>
            <a:chOff x="388140" y="385909"/>
            <a:chExt cx="2335658" cy="503114"/>
          </a:xfrm>
        </p:grpSpPr>
        <p:sp>
          <p:nvSpPr>
            <p:cNvPr id="77" name="Google Shape;77;p7"/>
            <p:cNvSpPr/>
            <p:nvPr/>
          </p:nvSpPr>
          <p:spPr>
            <a:xfrm>
              <a:off x="2234208" y="482226"/>
              <a:ext cx="189230" cy="301625"/>
            </a:xfrm>
            <a:custGeom>
              <a:rect b="b" l="l" r="r" t="t"/>
              <a:pathLst>
                <a:path extrusionOk="0" h="301625" w="189230">
                  <a:moveTo>
                    <a:pt x="98740" y="0"/>
                  </a:moveTo>
                  <a:lnTo>
                    <a:pt x="22585" y="0"/>
                  </a:lnTo>
                  <a:lnTo>
                    <a:pt x="13795" y="1775"/>
                  </a:lnTo>
                  <a:lnTo>
                    <a:pt x="6616" y="6616"/>
                  </a:lnTo>
                  <a:lnTo>
                    <a:pt x="1775" y="13795"/>
                  </a:lnTo>
                  <a:lnTo>
                    <a:pt x="35" y="22410"/>
                  </a:lnTo>
                  <a:lnTo>
                    <a:pt x="0" y="298682"/>
                  </a:lnTo>
                  <a:lnTo>
                    <a:pt x="2649" y="301341"/>
                  </a:lnTo>
                  <a:lnTo>
                    <a:pt x="101284" y="301341"/>
                  </a:lnTo>
                  <a:lnTo>
                    <a:pt x="137374" y="295196"/>
                  </a:lnTo>
                  <a:lnTo>
                    <a:pt x="164959" y="277723"/>
                  </a:lnTo>
                  <a:lnTo>
                    <a:pt x="170486" y="269143"/>
                  </a:lnTo>
                  <a:lnTo>
                    <a:pt x="102206" y="269143"/>
                  </a:lnTo>
                  <a:lnTo>
                    <a:pt x="32574" y="268997"/>
                  </a:lnTo>
                  <a:lnTo>
                    <a:pt x="32574" y="161293"/>
                  </a:lnTo>
                  <a:lnTo>
                    <a:pt x="168430" y="161293"/>
                  </a:lnTo>
                  <a:lnTo>
                    <a:pt x="165583" y="157499"/>
                  </a:lnTo>
                  <a:lnTo>
                    <a:pt x="148435" y="143524"/>
                  </a:lnTo>
                  <a:lnTo>
                    <a:pt x="162000" y="130721"/>
                  </a:lnTo>
                  <a:lnTo>
                    <a:pt x="162682" y="129702"/>
                  </a:lnTo>
                  <a:lnTo>
                    <a:pt x="32616" y="129702"/>
                  </a:lnTo>
                  <a:lnTo>
                    <a:pt x="32616" y="29716"/>
                  </a:lnTo>
                  <a:lnTo>
                    <a:pt x="162581" y="29716"/>
                  </a:lnTo>
                  <a:lnTo>
                    <a:pt x="157851" y="22410"/>
                  </a:lnTo>
                  <a:lnTo>
                    <a:pt x="132085" y="5864"/>
                  </a:lnTo>
                  <a:lnTo>
                    <a:pt x="98740" y="0"/>
                  </a:lnTo>
                  <a:close/>
                </a:path>
                <a:path extrusionOk="0" h="301625" w="189230">
                  <a:moveTo>
                    <a:pt x="168430" y="161293"/>
                  </a:moveTo>
                  <a:lnTo>
                    <a:pt x="32574" y="161293"/>
                  </a:lnTo>
                  <a:lnTo>
                    <a:pt x="95065" y="161450"/>
                  </a:lnTo>
                  <a:lnTo>
                    <a:pt x="119672" y="165601"/>
                  </a:lnTo>
                  <a:lnTo>
                    <a:pt x="139557" y="176989"/>
                  </a:lnTo>
                  <a:lnTo>
                    <a:pt x="152855" y="194015"/>
                  </a:lnTo>
                  <a:lnTo>
                    <a:pt x="157702" y="215082"/>
                  </a:lnTo>
                  <a:lnTo>
                    <a:pt x="154063" y="238243"/>
                  </a:lnTo>
                  <a:lnTo>
                    <a:pt x="143375" y="255192"/>
                  </a:lnTo>
                  <a:lnTo>
                    <a:pt x="125976" y="265601"/>
                  </a:lnTo>
                  <a:lnTo>
                    <a:pt x="102206" y="269143"/>
                  </a:lnTo>
                  <a:lnTo>
                    <a:pt x="170486" y="269143"/>
                  </a:lnTo>
                  <a:lnTo>
                    <a:pt x="182581" y="250369"/>
                  </a:lnTo>
                  <a:lnTo>
                    <a:pt x="188779" y="214579"/>
                  </a:lnTo>
                  <a:lnTo>
                    <a:pt x="186090" y="193589"/>
                  </a:lnTo>
                  <a:lnTo>
                    <a:pt x="178247" y="174375"/>
                  </a:lnTo>
                  <a:lnTo>
                    <a:pt x="168430" y="161293"/>
                  </a:lnTo>
                  <a:close/>
                </a:path>
                <a:path extrusionOk="0" h="301625" w="189230">
                  <a:moveTo>
                    <a:pt x="162581" y="29716"/>
                  </a:moveTo>
                  <a:lnTo>
                    <a:pt x="99546" y="29716"/>
                  </a:lnTo>
                  <a:lnTo>
                    <a:pt x="120723" y="33008"/>
                  </a:lnTo>
                  <a:lnTo>
                    <a:pt x="136224" y="42680"/>
                  </a:lnTo>
                  <a:lnTo>
                    <a:pt x="145748" y="58425"/>
                  </a:lnTo>
                  <a:lnTo>
                    <a:pt x="148990" y="79934"/>
                  </a:lnTo>
                  <a:lnTo>
                    <a:pt x="144575" y="99487"/>
                  </a:lnTo>
                  <a:lnTo>
                    <a:pt x="132464" y="115287"/>
                  </a:lnTo>
                  <a:lnTo>
                    <a:pt x="114357" y="125852"/>
                  </a:lnTo>
                  <a:lnTo>
                    <a:pt x="91955" y="129702"/>
                  </a:lnTo>
                  <a:lnTo>
                    <a:pt x="162682" y="129702"/>
                  </a:lnTo>
                  <a:lnTo>
                    <a:pt x="172018" y="115756"/>
                  </a:lnTo>
                  <a:lnTo>
                    <a:pt x="178223" y="99113"/>
                  </a:lnTo>
                  <a:lnTo>
                    <a:pt x="180350" y="81275"/>
                  </a:lnTo>
                  <a:lnTo>
                    <a:pt x="174463" y="48070"/>
                  </a:lnTo>
                  <a:lnTo>
                    <a:pt x="162581" y="2971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 name="Google Shape;78;p7"/>
            <p:cNvSpPr/>
            <p:nvPr/>
          </p:nvSpPr>
          <p:spPr>
            <a:xfrm>
              <a:off x="1161674" y="482228"/>
              <a:ext cx="280034" cy="301625"/>
            </a:xfrm>
            <a:custGeom>
              <a:rect b="b" l="l" r="r" t="t"/>
              <a:pathLst>
                <a:path extrusionOk="0" h="301625" w="280034">
                  <a:moveTo>
                    <a:pt x="27321" y="0"/>
                  </a:moveTo>
                  <a:lnTo>
                    <a:pt x="14368" y="0"/>
                  </a:lnTo>
                  <a:lnTo>
                    <a:pt x="13876" y="460"/>
                  </a:lnTo>
                  <a:lnTo>
                    <a:pt x="0" y="299791"/>
                  </a:lnTo>
                  <a:lnTo>
                    <a:pt x="10" y="300922"/>
                  </a:lnTo>
                  <a:lnTo>
                    <a:pt x="494"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4">
                  <a:moveTo>
                    <a:pt x="270095" y="88971"/>
                  </a:moveTo>
                  <a:lnTo>
                    <a:pt x="236383" y="88971"/>
                  </a:lnTo>
                  <a:lnTo>
                    <a:pt x="236456" y="93086"/>
                  </a:lnTo>
                  <a:lnTo>
                    <a:pt x="245774" y="299791"/>
                  </a:lnTo>
                  <a:lnTo>
                    <a:pt x="245838" y="300922"/>
                  </a:lnTo>
                  <a:lnTo>
                    <a:pt x="246351" y="301425"/>
                  </a:lnTo>
                  <a:lnTo>
                    <a:pt x="279334" y="301425"/>
                  </a:lnTo>
                  <a:lnTo>
                    <a:pt x="279818" y="300922"/>
                  </a:lnTo>
                  <a:lnTo>
                    <a:pt x="279829" y="299791"/>
                  </a:lnTo>
                  <a:lnTo>
                    <a:pt x="270095" y="88971"/>
                  </a:lnTo>
                  <a:close/>
                </a:path>
                <a:path extrusionOk="0" h="301625" w="280034">
                  <a:moveTo>
                    <a:pt x="79921" y="88960"/>
                  </a:moveTo>
                  <a:lnTo>
                    <a:pt x="43572" y="88960"/>
                  </a:lnTo>
                  <a:lnTo>
                    <a:pt x="44504" y="91515"/>
                  </a:lnTo>
                  <a:lnTo>
                    <a:pt x="45415" y="93913"/>
                  </a:lnTo>
                  <a:lnTo>
                    <a:pt x="46189" y="95735"/>
                  </a:lnTo>
                  <a:lnTo>
                    <a:pt x="135558" y="299791"/>
                  </a:lnTo>
                  <a:lnTo>
                    <a:pt x="137297" y="301362"/>
                  </a:lnTo>
                  <a:lnTo>
                    <a:pt x="142647" y="301362"/>
                  </a:lnTo>
                  <a:lnTo>
                    <a:pt x="144396" y="299791"/>
                  </a:lnTo>
                  <a:lnTo>
                    <a:pt x="174769" y="230422"/>
                  </a:lnTo>
                  <a:lnTo>
                    <a:pt x="139977" y="230422"/>
                  </a:lnTo>
                  <a:lnTo>
                    <a:pt x="139077" y="227741"/>
                  </a:lnTo>
                  <a:lnTo>
                    <a:pt x="138092" y="224956"/>
                  </a:lnTo>
                  <a:lnTo>
                    <a:pt x="137286" y="223008"/>
                  </a:lnTo>
                  <a:lnTo>
                    <a:pt x="79921" y="88960"/>
                  </a:lnTo>
                  <a:close/>
                </a:path>
                <a:path extrusionOk="0" h="301625" w="280034">
                  <a:moveTo>
                    <a:pt x="265513" y="0"/>
                  </a:moveTo>
                  <a:lnTo>
                    <a:pt x="252633" y="0"/>
                  </a:lnTo>
                  <a:lnTo>
                    <a:pt x="245657" y="1140"/>
                  </a:lnTo>
                  <a:lnTo>
                    <a:pt x="142658" y="223029"/>
                  </a:lnTo>
                  <a:lnTo>
                    <a:pt x="139977" y="230422"/>
                  </a:lnTo>
                  <a:lnTo>
                    <a:pt x="174769" y="230422"/>
                  </a:lnTo>
                  <a:lnTo>
                    <a:pt x="234540" y="93913"/>
                  </a:lnTo>
                  <a:lnTo>
                    <a:pt x="236383" y="88971"/>
                  </a:lnTo>
                  <a:lnTo>
                    <a:pt x="270095" y="88971"/>
                  </a:lnTo>
                  <a:lnTo>
                    <a:pt x="266039" y="1140"/>
                  </a:lnTo>
                  <a:lnTo>
                    <a:pt x="265994" y="460"/>
                  </a:lnTo>
                  <a:lnTo>
                    <a:pt x="265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7"/>
            <p:cNvSpPr/>
            <p:nvPr/>
          </p:nvSpPr>
          <p:spPr>
            <a:xfrm>
              <a:off x="1846406" y="482228"/>
              <a:ext cx="280035" cy="301625"/>
            </a:xfrm>
            <a:custGeom>
              <a:rect b="b" l="l" r="r" t="t"/>
              <a:pathLst>
                <a:path extrusionOk="0" h="301625" w="280035">
                  <a:moveTo>
                    <a:pt x="27321" y="0"/>
                  </a:moveTo>
                  <a:lnTo>
                    <a:pt x="14368" y="0"/>
                  </a:lnTo>
                  <a:lnTo>
                    <a:pt x="13876" y="460"/>
                  </a:lnTo>
                  <a:lnTo>
                    <a:pt x="0" y="299791"/>
                  </a:lnTo>
                  <a:lnTo>
                    <a:pt x="12" y="300922"/>
                  </a:lnTo>
                  <a:lnTo>
                    <a:pt x="505" y="301425"/>
                  </a:lnTo>
                  <a:lnTo>
                    <a:pt x="33593" y="301425"/>
                  </a:lnTo>
                  <a:lnTo>
                    <a:pt x="34116" y="300922"/>
                  </a:lnTo>
                  <a:lnTo>
                    <a:pt x="43488" y="93086"/>
                  </a:lnTo>
                  <a:lnTo>
                    <a:pt x="43572" y="88960"/>
                  </a:lnTo>
                  <a:lnTo>
                    <a:pt x="79921" y="88960"/>
                  </a:lnTo>
                  <a:lnTo>
                    <a:pt x="50503" y="20219"/>
                  </a:lnTo>
                  <a:lnTo>
                    <a:pt x="45599" y="11003"/>
                  </a:lnTo>
                  <a:lnTo>
                    <a:pt x="40290" y="4726"/>
                  </a:lnTo>
                  <a:lnTo>
                    <a:pt x="34293" y="1140"/>
                  </a:lnTo>
                  <a:lnTo>
                    <a:pt x="27321" y="0"/>
                  </a:lnTo>
                  <a:close/>
                </a:path>
                <a:path extrusionOk="0" h="301625" w="280035">
                  <a:moveTo>
                    <a:pt x="270096" y="88971"/>
                  </a:moveTo>
                  <a:lnTo>
                    <a:pt x="236383" y="88971"/>
                  </a:lnTo>
                  <a:lnTo>
                    <a:pt x="236466" y="93086"/>
                  </a:lnTo>
                  <a:lnTo>
                    <a:pt x="245774" y="299791"/>
                  </a:lnTo>
                  <a:lnTo>
                    <a:pt x="245838" y="300922"/>
                  </a:lnTo>
                  <a:lnTo>
                    <a:pt x="246351" y="301425"/>
                  </a:lnTo>
                  <a:lnTo>
                    <a:pt x="279355" y="301425"/>
                  </a:lnTo>
                  <a:lnTo>
                    <a:pt x="279830" y="300922"/>
                  </a:lnTo>
                  <a:lnTo>
                    <a:pt x="279840" y="299791"/>
                  </a:lnTo>
                  <a:lnTo>
                    <a:pt x="270096" y="88971"/>
                  </a:lnTo>
                  <a:close/>
                </a:path>
                <a:path extrusionOk="0" h="301625" w="280035">
                  <a:moveTo>
                    <a:pt x="79921" y="88960"/>
                  </a:moveTo>
                  <a:lnTo>
                    <a:pt x="43572" y="88960"/>
                  </a:lnTo>
                  <a:lnTo>
                    <a:pt x="44504" y="91515"/>
                  </a:lnTo>
                  <a:lnTo>
                    <a:pt x="45425" y="93913"/>
                  </a:lnTo>
                  <a:lnTo>
                    <a:pt x="46200" y="95735"/>
                  </a:lnTo>
                  <a:lnTo>
                    <a:pt x="135558" y="299791"/>
                  </a:lnTo>
                  <a:lnTo>
                    <a:pt x="137297" y="301362"/>
                  </a:lnTo>
                  <a:lnTo>
                    <a:pt x="142658" y="301362"/>
                  </a:lnTo>
                  <a:lnTo>
                    <a:pt x="144385" y="299791"/>
                  </a:lnTo>
                  <a:lnTo>
                    <a:pt x="174762" y="230422"/>
                  </a:lnTo>
                  <a:lnTo>
                    <a:pt x="139977" y="230422"/>
                  </a:lnTo>
                  <a:lnTo>
                    <a:pt x="139087" y="227741"/>
                  </a:lnTo>
                  <a:lnTo>
                    <a:pt x="138092" y="224956"/>
                  </a:lnTo>
                  <a:lnTo>
                    <a:pt x="137286" y="223008"/>
                  </a:lnTo>
                  <a:lnTo>
                    <a:pt x="79921" y="88960"/>
                  </a:lnTo>
                  <a:close/>
                </a:path>
                <a:path extrusionOk="0" h="301625" w="280035">
                  <a:moveTo>
                    <a:pt x="265523" y="0"/>
                  </a:moveTo>
                  <a:lnTo>
                    <a:pt x="252633" y="0"/>
                  </a:lnTo>
                  <a:lnTo>
                    <a:pt x="245661" y="1140"/>
                  </a:lnTo>
                  <a:lnTo>
                    <a:pt x="142658" y="223029"/>
                  </a:lnTo>
                  <a:lnTo>
                    <a:pt x="139977" y="230422"/>
                  </a:lnTo>
                  <a:lnTo>
                    <a:pt x="174762" y="230422"/>
                  </a:lnTo>
                  <a:lnTo>
                    <a:pt x="234540" y="93913"/>
                  </a:lnTo>
                  <a:lnTo>
                    <a:pt x="236383" y="88971"/>
                  </a:lnTo>
                  <a:lnTo>
                    <a:pt x="270096" y="88971"/>
                  </a:lnTo>
                  <a:lnTo>
                    <a:pt x="266005" y="460"/>
                  </a:lnTo>
                  <a:lnTo>
                    <a:pt x="26552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7"/>
            <p:cNvSpPr/>
            <p:nvPr/>
          </p:nvSpPr>
          <p:spPr>
            <a:xfrm>
              <a:off x="1529433" y="482231"/>
              <a:ext cx="231139" cy="301625"/>
            </a:xfrm>
            <a:custGeom>
              <a:rect b="b" l="l" r="r" t="t"/>
              <a:pathLst>
                <a:path extrusionOk="0" h="301625" w="231139">
                  <a:moveTo>
                    <a:pt x="115326" y="0"/>
                  </a:moveTo>
                  <a:lnTo>
                    <a:pt x="79255" y="13210"/>
                  </a:lnTo>
                  <a:lnTo>
                    <a:pt x="59050" y="49820"/>
                  </a:lnTo>
                  <a:lnTo>
                    <a:pt x="0" y="300577"/>
                  </a:lnTo>
                  <a:lnTo>
                    <a:pt x="670" y="301425"/>
                  </a:lnTo>
                  <a:lnTo>
                    <a:pt x="33140" y="301435"/>
                  </a:lnTo>
                  <a:lnTo>
                    <a:pt x="33758" y="301435"/>
                  </a:lnTo>
                  <a:lnTo>
                    <a:pt x="34302" y="301006"/>
                  </a:lnTo>
                  <a:lnTo>
                    <a:pt x="59390" y="194643"/>
                  </a:lnTo>
                  <a:lnTo>
                    <a:pt x="205578" y="194643"/>
                  </a:lnTo>
                  <a:lnTo>
                    <a:pt x="197455" y="160162"/>
                  </a:lnTo>
                  <a:lnTo>
                    <a:pt x="67453" y="160162"/>
                  </a:lnTo>
                  <a:lnTo>
                    <a:pt x="92184" y="54239"/>
                  </a:lnTo>
                  <a:lnTo>
                    <a:pt x="95584" y="45323"/>
                  </a:lnTo>
                  <a:lnTo>
                    <a:pt x="100635" y="38826"/>
                  </a:lnTo>
                  <a:lnTo>
                    <a:pt x="107233" y="34872"/>
                  </a:lnTo>
                  <a:lnTo>
                    <a:pt x="115294" y="33538"/>
                  </a:lnTo>
                  <a:lnTo>
                    <a:pt x="165449" y="33538"/>
                  </a:lnTo>
                  <a:lnTo>
                    <a:pt x="163871" y="29264"/>
                  </a:lnTo>
                  <a:lnTo>
                    <a:pt x="151809" y="13739"/>
                  </a:lnTo>
                  <a:lnTo>
                    <a:pt x="135903" y="3807"/>
                  </a:lnTo>
                  <a:lnTo>
                    <a:pt x="116781" y="31"/>
                  </a:lnTo>
                  <a:lnTo>
                    <a:pt x="115326" y="0"/>
                  </a:lnTo>
                  <a:close/>
                </a:path>
                <a:path extrusionOk="0" h="301625" w="231139">
                  <a:moveTo>
                    <a:pt x="205578" y="194643"/>
                  </a:moveTo>
                  <a:lnTo>
                    <a:pt x="171146" y="194643"/>
                  </a:lnTo>
                  <a:lnTo>
                    <a:pt x="196698" y="301006"/>
                  </a:lnTo>
                  <a:lnTo>
                    <a:pt x="197219" y="301404"/>
                  </a:lnTo>
                  <a:lnTo>
                    <a:pt x="228956" y="301435"/>
                  </a:lnTo>
                  <a:lnTo>
                    <a:pt x="229856" y="301435"/>
                  </a:lnTo>
                  <a:lnTo>
                    <a:pt x="230516" y="300577"/>
                  </a:lnTo>
                  <a:lnTo>
                    <a:pt x="230328" y="299697"/>
                  </a:lnTo>
                  <a:lnTo>
                    <a:pt x="205578" y="194643"/>
                  </a:lnTo>
                  <a:close/>
                </a:path>
                <a:path extrusionOk="0" h="301625" w="231139">
                  <a:moveTo>
                    <a:pt x="165449" y="33538"/>
                  </a:moveTo>
                  <a:lnTo>
                    <a:pt x="115294" y="33538"/>
                  </a:lnTo>
                  <a:lnTo>
                    <a:pt x="116279" y="33559"/>
                  </a:lnTo>
                  <a:lnTo>
                    <a:pt x="123952" y="35114"/>
                  </a:lnTo>
                  <a:lnTo>
                    <a:pt x="130240" y="39132"/>
                  </a:lnTo>
                  <a:lnTo>
                    <a:pt x="135066" y="45533"/>
                  </a:lnTo>
                  <a:lnTo>
                    <a:pt x="138364" y="54291"/>
                  </a:lnTo>
                  <a:lnTo>
                    <a:pt x="163084" y="160162"/>
                  </a:lnTo>
                  <a:lnTo>
                    <a:pt x="197455" y="160162"/>
                  </a:lnTo>
                  <a:lnTo>
                    <a:pt x="171453" y="49799"/>
                  </a:lnTo>
                  <a:lnTo>
                    <a:pt x="165449" y="3353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7"/>
            <p:cNvSpPr/>
            <p:nvPr/>
          </p:nvSpPr>
          <p:spPr>
            <a:xfrm>
              <a:off x="2516788" y="482026"/>
              <a:ext cx="207010" cy="302895"/>
            </a:xfrm>
            <a:custGeom>
              <a:rect b="b" l="l" r="r" t="t"/>
              <a:pathLst>
                <a:path extrusionOk="0" h="302895" w="207010">
                  <a:moveTo>
                    <a:pt x="6020" y="20"/>
                  </a:moveTo>
                  <a:lnTo>
                    <a:pt x="659" y="31"/>
                  </a:lnTo>
                  <a:lnTo>
                    <a:pt x="125" y="544"/>
                  </a:lnTo>
                  <a:lnTo>
                    <a:pt x="0" y="199480"/>
                  </a:lnTo>
                  <a:lnTo>
                    <a:pt x="7095" y="242011"/>
                  </a:lnTo>
                  <a:lnTo>
                    <a:pt x="27699" y="274589"/>
                  </a:lnTo>
                  <a:lnTo>
                    <a:pt x="60269" y="295201"/>
                  </a:lnTo>
                  <a:lnTo>
                    <a:pt x="103358" y="302399"/>
                  </a:lnTo>
                  <a:lnTo>
                    <a:pt x="146015" y="295066"/>
                  </a:lnTo>
                  <a:lnTo>
                    <a:pt x="178618" y="274228"/>
                  </a:lnTo>
                  <a:lnTo>
                    <a:pt x="181363" y="269928"/>
                  </a:lnTo>
                  <a:lnTo>
                    <a:pt x="103347" y="269928"/>
                  </a:lnTo>
                  <a:lnTo>
                    <a:pt x="70907" y="263490"/>
                  </a:lnTo>
                  <a:lnTo>
                    <a:pt x="49461" y="246889"/>
                  </a:lnTo>
                  <a:lnTo>
                    <a:pt x="37616" y="224195"/>
                  </a:lnTo>
                  <a:lnTo>
                    <a:pt x="33977" y="199480"/>
                  </a:lnTo>
                  <a:lnTo>
                    <a:pt x="33977" y="19297"/>
                  </a:lnTo>
                  <a:lnTo>
                    <a:pt x="31171" y="11779"/>
                  </a:lnTo>
                  <a:lnTo>
                    <a:pt x="19172" y="816"/>
                  </a:lnTo>
                  <a:lnTo>
                    <a:pt x="11026" y="31"/>
                  </a:lnTo>
                  <a:lnTo>
                    <a:pt x="6020" y="31"/>
                  </a:lnTo>
                  <a:close/>
                </a:path>
                <a:path extrusionOk="0" h="302895" w="207010">
                  <a:moveTo>
                    <a:pt x="205962" y="20"/>
                  </a:moveTo>
                  <a:lnTo>
                    <a:pt x="172689" y="19297"/>
                  </a:lnTo>
                  <a:lnTo>
                    <a:pt x="172685" y="199480"/>
                  </a:lnTo>
                  <a:lnTo>
                    <a:pt x="169049" y="224195"/>
                  </a:lnTo>
                  <a:lnTo>
                    <a:pt x="157209" y="246889"/>
                  </a:lnTo>
                  <a:lnTo>
                    <a:pt x="135773" y="263490"/>
                  </a:lnTo>
                  <a:lnTo>
                    <a:pt x="103347" y="269928"/>
                  </a:lnTo>
                  <a:lnTo>
                    <a:pt x="181363" y="269928"/>
                  </a:lnTo>
                  <a:lnTo>
                    <a:pt x="199443" y="241605"/>
                  </a:lnTo>
                  <a:lnTo>
                    <a:pt x="206768" y="198915"/>
                  </a:lnTo>
                  <a:lnTo>
                    <a:pt x="206552" y="19308"/>
                  </a:lnTo>
                  <a:lnTo>
                    <a:pt x="206496" y="544"/>
                  </a:lnTo>
                  <a:lnTo>
                    <a:pt x="205962" y="20"/>
                  </a:lnTo>
                  <a:close/>
                </a:path>
                <a:path extrusionOk="0" h="302895" w="207010">
                  <a:moveTo>
                    <a:pt x="10701" y="0"/>
                  </a:moveTo>
                  <a:lnTo>
                    <a:pt x="6020" y="31"/>
                  </a:lnTo>
                  <a:lnTo>
                    <a:pt x="11026" y="31"/>
                  </a:lnTo>
                  <a:lnTo>
                    <a:pt x="107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7"/>
            <p:cNvSpPr/>
            <p:nvPr/>
          </p:nvSpPr>
          <p:spPr>
            <a:xfrm>
              <a:off x="424394" y="385909"/>
              <a:ext cx="359409" cy="160654"/>
            </a:xfrm>
            <a:custGeom>
              <a:rect b="b" l="l" r="r" t="t"/>
              <a:pathLst>
                <a:path extrusionOk="0" h="160654" w="359409">
                  <a:moveTo>
                    <a:pt x="279081" y="101634"/>
                  </a:moveTo>
                  <a:lnTo>
                    <a:pt x="74641" y="101634"/>
                  </a:lnTo>
                  <a:lnTo>
                    <a:pt x="106083" y="109131"/>
                  </a:lnTo>
                  <a:lnTo>
                    <a:pt x="145084" y="131399"/>
                  </a:lnTo>
                  <a:lnTo>
                    <a:pt x="189765" y="155922"/>
                  </a:lnTo>
                  <a:lnTo>
                    <a:pt x="226550" y="160239"/>
                  </a:lnTo>
                  <a:lnTo>
                    <a:pt x="254653" y="145763"/>
                  </a:lnTo>
                  <a:lnTo>
                    <a:pt x="273290" y="113902"/>
                  </a:lnTo>
                  <a:lnTo>
                    <a:pt x="279081" y="101634"/>
                  </a:lnTo>
                  <a:close/>
                </a:path>
                <a:path extrusionOk="0" h="160654" w="359409">
                  <a:moveTo>
                    <a:pt x="212998" y="0"/>
                  </a:moveTo>
                  <a:lnTo>
                    <a:pt x="162518" y="5224"/>
                  </a:lnTo>
                  <a:lnTo>
                    <a:pt x="112322" y="21446"/>
                  </a:lnTo>
                  <a:lnTo>
                    <a:pt x="67924" y="46857"/>
                  </a:lnTo>
                  <a:lnTo>
                    <a:pt x="30193" y="80129"/>
                  </a:lnTo>
                  <a:lnTo>
                    <a:pt x="0" y="119933"/>
                  </a:lnTo>
                  <a:lnTo>
                    <a:pt x="6106" y="121008"/>
                  </a:lnTo>
                  <a:lnTo>
                    <a:pt x="13031" y="119303"/>
                  </a:lnTo>
                  <a:lnTo>
                    <a:pt x="20976" y="115744"/>
                  </a:lnTo>
                  <a:lnTo>
                    <a:pt x="30145" y="111253"/>
                  </a:lnTo>
                  <a:lnTo>
                    <a:pt x="49686" y="103983"/>
                  </a:lnTo>
                  <a:lnTo>
                    <a:pt x="74641" y="101634"/>
                  </a:lnTo>
                  <a:lnTo>
                    <a:pt x="279081" y="101634"/>
                  </a:lnTo>
                  <a:lnTo>
                    <a:pt x="292344" y="73538"/>
                  </a:lnTo>
                  <a:lnTo>
                    <a:pt x="312455" y="53041"/>
                  </a:lnTo>
                  <a:lnTo>
                    <a:pt x="331565" y="45787"/>
                  </a:lnTo>
                  <a:lnTo>
                    <a:pt x="347622" y="45150"/>
                  </a:lnTo>
                  <a:lnTo>
                    <a:pt x="357129" y="45150"/>
                  </a:lnTo>
                  <a:lnTo>
                    <a:pt x="358952" y="44365"/>
                  </a:lnTo>
                  <a:lnTo>
                    <a:pt x="326124" y="25731"/>
                  </a:lnTo>
                  <a:lnTo>
                    <a:pt x="290275" y="11781"/>
                  </a:lnTo>
                  <a:lnTo>
                    <a:pt x="252276" y="3031"/>
                  </a:lnTo>
                  <a:lnTo>
                    <a:pt x="212998" y="0"/>
                  </a:lnTo>
                  <a:close/>
                </a:path>
                <a:path extrusionOk="0" h="160654" w="359409">
                  <a:moveTo>
                    <a:pt x="357129" y="45150"/>
                  </a:moveTo>
                  <a:lnTo>
                    <a:pt x="347622" y="45150"/>
                  </a:lnTo>
                  <a:lnTo>
                    <a:pt x="356376" y="45475"/>
                  </a:lnTo>
                  <a:lnTo>
                    <a:pt x="357129" y="451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7"/>
            <p:cNvSpPr/>
            <p:nvPr/>
          </p:nvSpPr>
          <p:spPr>
            <a:xfrm>
              <a:off x="424395" y="385915"/>
              <a:ext cx="359409" cy="160654"/>
            </a:xfrm>
            <a:custGeom>
              <a:rect b="b" l="l" r="r" t="t"/>
              <a:pathLst>
                <a:path extrusionOk="0" h="160654" w="359409">
                  <a:moveTo>
                    <a:pt x="279076" y="101633"/>
                  </a:moveTo>
                  <a:lnTo>
                    <a:pt x="74633" y="101633"/>
                  </a:lnTo>
                  <a:lnTo>
                    <a:pt x="106077" y="109131"/>
                  </a:lnTo>
                  <a:lnTo>
                    <a:pt x="145084" y="131399"/>
                  </a:lnTo>
                  <a:lnTo>
                    <a:pt x="189765" y="155921"/>
                  </a:lnTo>
                  <a:lnTo>
                    <a:pt x="226550" y="160238"/>
                  </a:lnTo>
                  <a:lnTo>
                    <a:pt x="254653" y="145758"/>
                  </a:lnTo>
                  <a:lnTo>
                    <a:pt x="273290" y="113891"/>
                  </a:lnTo>
                  <a:lnTo>
                    <a:pt x="279076" y="101633"/>
                  </a:lnTo>
                  <a:close/>
                </a:path>
                <a:path extrusionOk="0" h="160654" w="359409">
                  <a:moveTo>
                    <a:pt x="212988" y="0"/>
                  </a:moveTo>
                  <a:lnTo>
                    <a:pt x="162518" y="5214"/>
                  </a:lnTo>
                  <a:lnTo>
                    <a:pt x="112322" y="21440"/>
                  </a:lnTo>
                  <a:lnTo>
                    <a:pt x="67924" y="46851"/>
                  </a:lnTo>
                  <a:lnTo>
                    <a:pt x="30193" y="80124"/>
                  </a:lnTo>
                  <a:lnTo>
                    <a:pt x="0" y="119933"/>
                  </a:lnTo>
                  <a:lnTo>
                    <a:pt x="6106" y="121006"/>
                  </a:lnTo>
                  <a:lnTo>
                    <a:pt x="13031" y="119298"/>
                  </a:lnTo>
                  <a:lnTo>
                    <a:pt x="20976" y="115735"/>
                  </a:lnTo>
                  <a:lnTo>
                    <a:pt x="30145" y="111242"/>
                  </a:lnTo>
                  <a:lnTo>
                    <a:pt x="49680" y="103978"/>
                  </a:lnTo>
                  <a:lnTo>
                    <a:pt x="74633" y="101633"/>
                  </a:lnTo>
                  <a:lnTo>
                    <a:pt x="279076" y="101633"/>
                  </a:lnTo>
                  <a:lnTo>
                    <a:pt x="292342" y="73532"/>
                  </a:lnTo>
                  <a:lnTo>
                    <a:pt x="312455" y="53035"/>
                  </a:lnTo>
                  <a:lnTo>
                    <a:pt x="331568" y="45778"/>
                  </a:lnTo>
                  <a:lnTo>
                    <a:pt x="347622" y="45139"/>
                  </a:lnTo>
                  <a:lnTo>
                    <a:pt x="357132" y="45139"/>
                  </a:lnTo>
                  <a:lnTo>
                    <a:pt x="358962" y="44354"/>
                  </a:lnTo>
                  <a:lnTo>
                    <a:pt x="326129" y="25722"/>
                  </a:lnTo>
                  <a:lnTo>
                    <a:pt x="290279" y="11775"/>
                  </a:lnTo>
                  <a:lnTo>
                    <a:pt x="252276" y="3029"/>
                  </a:lnTo>
                  <a:lnTo>
                    <a:pt x="212988" y="0"/>
                  </a:lnTo>
                  <a:close/>
                </a:path>
                <a:path extrusionOk="0" h="160654" w="359409">
                  <a:moveTo>
                    <a:pt x="357132" y="45139"/>
                  </a:moveTo>
                  <a:lnTo>
                    <a:pt x="347622" y="45139"/>
                  </a:lnTo>
                  <a:lnTo>
                    <a:pt x="356376" y="45464"/>
                  </a:lnTo>
                  <a:lnTo>
                    <a:pt x="357132" y="451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7"/>
            <p:cNvSpPr/>
            <p:nvPr/>
          </p:nvSpPr>
          <p:spPr>
            <a:xfrm>
              <a:off x="388141" y="471829"/>
              <a:ext cx="502284" cy="417194"/>
            </a:xfrm>
            <a:custGeom>
              <a:rect b="b" l="l" r="r" t="t"/>
              <a:pathLst>
                <a:path extrusionOk="0" h="417194" w="502284">
                  <a:moveTo>
                    <a:pt x="58476" y="81522"/>
                  </a:moveTo>
                  <a:lnTo>
                    <a:pt x="8920" y="117624"/>
                  </a:lnTo>
                  <a:lnTo>
                    <a:pt x="0" y="188780"/>
                  </a:lnTo>
                  <a:lnTo>
                    <a:pt x="6086" y="225752"/>
                  </a:lnTo>
                  <a:lnTo>
                    <a:pt x="20970" y="268684"/>
                  </a:lnTo>
                  <a:lnTo>
                    <a:pt x="42648" y="307244"/>
                  </a:lnTo>
                  <a:lnTo>
                    <a:pt x="70253" y="340900"/>
                  </a:lnTo>
                  <a:lnTo>
                    <a:pt x="102915" y="369119"/>
                  </a:lnTo>
                  <a:lnTo>
                    <a:pt x="139767" y="391369"/>
                  </a:lnTo>
                  <a:lnTo>
                    <a:pt x="179940" y="407118"/>
                  </a:lnTo>
                  <a:lnTo>
                    <a:pt x="222565" y="415835"/>
                  </a:lnTo>
                  <a:lnTo>
                    <a:pt x="266775" y="416986"/>
                  </a:lnTo>
                  <a:lnTo>
                    <a:pt x="311700" y="410039"/>
                  </a:lnTo>
                  <a:lnTo>
                    <a:pt x="354634" y="395197"/>
                  </a:lnTo>
                  <a:lnTo>
                    <a:pt x="393129" y="373594"/>
                  </a:lnTo>
                  <a:lnTo>
                    <a:pt x="426673" y="346089"/>
                  </a:lnTo>
                  <a:lnTo>
                    <a:pt x="454752" y="313541"/>
                  </a:lnTo>
                  <a:lnTo>
                    <a:pt x="476854" y="276810"/>
                  </a:lnTo>
                  <a:lnTo>
                    <a:pt x="489166" y="245222"/>
                  </a:lnTo>
                  <a:lnTo>
                    <a:pt x="277441" y="245222"/>
                  </a:lnTo>
                  <a:lnTo>
                    <a:pt x="237962" y="242999"/>
                  </a:lnTo>
                  <a:lnTo>
                    <a:pt x="198668" y="226846"/>
                  </a:lnTo>
                  <a:lnTo>
                    <a:pt x="162891" y="198831"/>
                  </a:lnTo>
                  <a:lnTo>
                    <a:pt x="133967" y="161021"/>
                  </a:lnTo>
                  <a:lnTo>
                    <a:pt x="114325" y="124854"/>
                  </a:lnTo>
                  <a:lnTo>
                    <a:pt x="104289" y="109255"/>
                  </a:lnTo>
                  <a:lnTo>
                    <a:pt x="91455" y="94845"/>
                  </a:lnTo>
                  <a:lnTo>
                    <a:pt x="75799" y="84974"/>
                  </a:lnTo>
                  <a:lnTo>
                    <a:pt x="58476" y="81522"/>
                  </a:lnTo>
                  <a:close/>
                </a:path>
                <a:path extrusionOk="0" h="417194" w="502284">
                  <a:moveTo>
                    <a:pt x="416942" y="0"/>
                  </a:moveTo>
                  <a:lnTo>
                    <a:pt x="382472" y="29308"/>
                  </a:lnTo>
                  <a:lnTo>
                    <a:pt x="374088" y="67766"/>
                  </a:lnTo>
                  <a:lnTo>
                    <a:pt x="368364" y="112970"/>
                  </a:lnTo>
                  <a:lnTo>
                    <a:pt x="359980" y="158920"/>
                  </a:lnTo>
                  <a:lnTo>
                    <a:pt x="343615" y="199616"/>
                  </a:lnTo>
                  <a:lnTo>
                    <a:pt x="313770" y="231450"/>
                  </a:lnTo>
                  <a:lnTo>
                    <a:pt x="277441" y="245222"/>
                  </a:lnTo>
                  <a:lnTo>
                    <a:pt x="489166" y="245222"/>
                  </a:lnTo>
                  <a:lnTo>
                    <a:pt x="492466" y="236755"/>
                  </a:lnTo>
                  <a:lnTo>
                    <a:pt x="501075" y="194234"/>
                  </a:lnTo>
                  <a:lnTo>
                    <a:pt x="502168" y="150107"/>
                  </a:lnTo>
                  <a:lnTo>
                    <a:pt x="495233" y="105232"/>
                  </a:lnTo>
                  <a:lnTo>
                    <a:pt x="476074" y="52247"/>
                  </a:lnTo>
                  <a:lnTo>
                    <a:pt x="448763" y="14449"/>
                  </a:lnTo>
                  <a:lnTo>
                    <a:pt x="424210" y="814"/>
                  </a:lnTo>
                  <a:lnTo>
                    <a:pt x="4169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 name="Google Shape;85;p7"/>
            <p:cNvSpPr/>
            <p:nvPr/>
          </p:nvSpPr>
          <p:spPr>
            <a:xfrm>
              <a:off x="388140" y="471828"/>
              <a:ext cx="502284" cy="417194"/>
            </a:xfrm>
            <a:custGeom>
              <a:rect b="b" l="l" r="r" t="t"/>
              <a:pathLst>
                <a:path extrusionOk="0" h="417194" w="502284">
                  <a:moveTo>
                    <a:pt x="58481" y="81526"/>
                  </a:moveTo>
                  <a:lnTo>
                    <a:pt x="8917" y="117624"/>
                  </a:lnTo>
                  <a:lnTo>
                    <a:pt x="0" y="188784"/>
                  </a:lnTo>
                  <a:lnTo>
                    <a:pt x="6087" y="225762"/>
                  </a:lnTo>
                  <a:lnTo>
                    <a:pt x="20968" y="268691"/>
                  </a:lnTo>
                  <a:lnTo>
                    <a:pt x="42645" y="307249"/>
                  </a:lnTo>
                  <a:lnTo>
                    <a:pt x="70249" y="340903"/>
                  </a:lnTo>
                  <a:lnTo>
                    <a:pt x="102912" y="369121"/>
                  </a:lnTo>
                  <a:lnTo>
                    <a:pt x="139765" y="391370"/>
                  </a:lnTo>
                  <a:lnTo>
                    <a:pt x="179939" y="407119"/>
                  </a:lnTo>
                  <a:lnTo>
                    <a:pt x="222565" y="415835"/>
                  </a:lnTo>
                  <a:lnTo>
                    <a:pt x="266776" y="416986"/>
                  </a:lnTo>
                  <a:lnTo>
                    <a:pt x="311701" y="410039"/>
                  </a:lnTo>
                  <a:lnTo>
                    <a:pt x="354635" y="395197"/>
                  </a:lnTo>
                  <a:lnTo>
                    <a:pt x="393131" y="373594"/>
                  </a:lnTo>
                  <a:lnTo>
                    <a:pt x="426674" y="346089"/>
                  </a:lnTo>
                  <a:lnTo>
                    <a:pt x="454754" y="313542"/>
                  </a:lnTo>
                  <a:lnTo>
                    <a:pt x="476856" y="276812"/>
                  </a:lnTo>
                  <a:lnTo>
                    <a:pt x="489166" y="245228"/>
                  </a:lnTo>
                  <a:lnTo>
                    <a:pt x="277443" y="245228"/>
                  </a:lnTo>
                  <a:lnTo>
                    <a:pt x="237964" y="243004"/>
                  </a:lnTo>
                  <a:lnTo>
                    <a:pt x="198669" y="226851"/>
                  </a:lnTo>
                  <a:lnTo>
                    <a:pt x="162892" y="198835"/>
                  </a:lnTo>
                  <a:lnTo>
                    <a:pt x="133968" y="161021"/>
                  </a:lnTo>
                  <a:lnTo>
                    <a:pt x="114326" y="124858"/>
                  </a:lnTo>
                  <a:lnTo>
                    <a:pt x="104291" y="109256"/>
                  </a:lnTo>
                  <a:lnTo>
                    <a:pt x="91456" y="94845"/>
                  </a:lnTo>
                  <a:lnTo>
                    <a:pt x="75802" y="84975"/>
                  </a:lnTo>
                  <a:lnTo>
                    <a:pt x="58481" y="81526"/>
                  </a:lnTo>
                  <a:close/>
                </a:path>
                <a:path extrusionOk="0" h="417194" w="502284">
                  <a:moveTo>
                    <a:pt x="416944" y="0"/>
                  </a:moveTo>
                  <a:lnTo>
                    <a:pt x="382474" y="29308"/>
                  </a:lnTo>
                  <a:lnTo>
                    <a:pt x="374089" y="67764"/>
                  </a:lnTo>
                  <a:lnTo>
                    <a:pt x="368366" y="112967"/>
                  </a:lnTo>
                  <a:lnTo>
                    <a:pt x="359982" y="158920"/>
                  </a:lnTo>
                  <a:lnTo>
                    <a:pt x="343616" y="199627"/>
                  </a:lnTo>
                  <a:lnTo>
                    <a:pt x="313772" y="231457"/>
                  </a:lnTo>
                  <a:lnTo>
                    <a:pt x="277443" y="245228"/>
                  </a:lnTo>
                  <a:lnTo>
                    <a:pt x="489166" y="245228"/>
                  </a:lnTo>
                  <a:lnTo>
                    <a:pt x="492467" y="236758"/>
                  </a:lnTo>
                  <a:lnTo>
                    <a:pt x="501076" y="194239"/>
                  </a:lnTo>
                  <a:lnTo>
                    <a:pt x="502170" y="150114"/>
                  </a:lnTo>
                  <a:lnTo>
                    <a:pt x="495235" y="105242"/>
                  </a:lnTo>
                  <a:lnTo>
                    <a:pt x="476072" y="52248"/>
                  </a:lnTo>
                  <a:lnTo>
                    <a:pt x="448765" y="14449"/>
                  </a:lnTo>
                  <a:lnTo>
                    <a:pt x="424216" y="816"/>
                  </a:lnTo>
                  <a:lnTo>
                    <a:pt x="4169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ntent">
    <p:spTree>
      <p:nvGrpSpPr>
        <p:cNvPr id="86" name="Shape 86"/>
        <p:cNvGrpSpPr/>
        <p:nvPr/>
      </p:nvGrpSpPr>
      <p:grpSpPr>
        <a:xfrm>
          <a:off x="0" y="0"/>
          <a:ext cx="0" cy="0"/>
          <a:chOff x="0" y="0"/>
          <a:chExt cx="0" cy="0"/>
        </a:xfrm>
      </p:grpSpPr>
      <p:sp>
        <p:nvSpPr>
          <p:cNvPr id="87" name="Google Shape;87;p8"/>
          <p:cNvSpPr txBox="1"/>
          <p:nvPr>
            <p:ph type="title"/>
          </p:nvPr>
        </p:nvSpPr>
        <p:spPr>
          <a:xfrm>
            <a:off x="1034406" y="1700325"/>
            <a:ext cx="13440599" cy="1030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l">
              <a:lnSpc>
                <a:spcPct val="100000"/>
              </a:lnSpc>
              <a:spcBef>
                <a:spcPts val="0"/>
              </a:spcBef>
              <a:spcAft>
                <a:spcPts val="0"/>
              </a:spcAft>
              <a:buSzPts val="6600"/>
              <a:buFont typeface="Roboto"/>
              <a:buNone/>
              <a:defRPr b="1" sz="6600">
                <a:latin typeface="Roboto"/>
                <a:ea typeface="Roboto"/>
                <a:cs typeface="Roboto"/>
                <a:sym typeface="Roboto"/>
              </a:defRPr>
            </a:lvl2pPr>
            <a:lvl3pPr lvl="2" algn="l">
              <a:lnSpc>
                <a:spcPct val="100000"/>
              </a:lnSpc>
              <a:spcBef>
                <a:spcPts val="0"/>
              </a:spcBef>
              <a:spcAft>
                <a:spcPts val="0"/>
              </a:spcAft>
              <a:buSzPts val="6600"/>
              <a:buFont typeface="Roboto"/>
              <a:buNone/>
              <a:defRPr b="1" sz="6600">
                <a:latin typeface="Roboto"/>
                <a:ea typeface="Roboto"/>
                <a:cs typeface="Roboto"/>
                <a:sym typeface="Roboto"/>
              </a:defRPr>
            </a:lvl3pPr>
            <a:lvl4pPr lvl="3" algn="l">
              <a:lnSpc>
                <a:spcPct val="100000"/>
              </a:lnSpc>
              <a:spcBef>
                <a:spcPts val="0"/>
              </a:spcBef>
              <a:spcAft>
                <a:spcPts val="0"/>
              </a:spcAft>
              <a:buSzPts val="6600"/>
              <a:buFont typeface="Roboto"/>
              <a:buNone/>
              <a:defRPr b="1" sz="6600">
                <a:latin typeface="Roboto"/>
                <a:ea typeface="Roboto"/>
                <a:cs typeface="Roboto"/>
                <a:sym typeface="Roboto"/>
              </a:defRPr>
            </a:lvl4pPr>
            <a:lvl5pPr lvl="4" algn="l">
              <a:lnSpc>
                <a:spcPct val="100000"/>
              </a:lnSpc>
              <a:spcBef>
                <a:spcPts val="0"/>
              </a:spcBef>
              <a:spcAft>
                <a:spcPts val="0"/>
              </a:spcAft>
              <a:buSzPts val="6600"/>
              <a:buFont typeface="Roboto"/>
              <a:buNone/>
              <a:defRPr b="1" sz="6600">
                <a:latin typeface="Roboto"/>
                <a:ea typeface="Roboto"/>
                <a:cs typeface="Roboto"/>
                <a:sym typeface="Roboto"/>
              </a:defRPr>
            </a:lvl5pPr>
            <a:lvl6pPr lvl="5" algn="l">
              <a:lnSpc>
                <a:spcPct val="100000"/>
              </a:lnSpc>
              <a:spcBef>
                <a:spcPts val="0"/>
              </a:spcBef>
              <a:spcAft>
                <a:spcPts val="0"/>
              </a:spcAft>
              <a:buSzPts val="6600"/>
              <a:buFont typeface="Roboto"/>
              <a:buNone/>
              <a:defRPr b="1" sz="6600">
                <a:latin typeface="Roboto"/>
                <a:ea typeface="Roboto"/>
                <a:cs typeface="Roboto"/>
                <a:sym typeface="Roboto"/>
              </a:defRPr>
            </a:lvl6pPr>
            <a:lvl7pPr lvl="6" algn="l">
              <a:lnSpc>
                <a:spcPct val="100000"/>
              </a:lnSpc>
              <a:spcBef>
                <a:spcPts val="0"/>
              </a:spcBef>
              <a:spcAft>
                <a:spcPts val="0"/>
              </a:spcAft>
              <a:buSzPts val="6600"/>
              <a:buFont typeface="Roboto"/>
              <a:buNone/>
              <a:defRPr b="1" sz="6600">
                <a:latin typeface="Roboto"/>
                <a:ea typeface="Roboto"/>
                <a:cs typeface="Roboto"/>
                <a:sym typeface="Roboto"/>
              </a:defRPr>
            </a:lvl7pPr>
            <a:lvl8pPr lvl="7" algn="l">
              <a:lnSpc>
                <a:spcPct val="100000"/>
              </a:lnSpc>
              <a:spcBef>
                <a:spcPts val="0"/>
              </a:spcBef>
              <a:spcAft>
                <a:spcPts val="0"/>
              </a:spcAft>
              <a:buSzPts val="6600"/>
              <a:buFont typeface="Roboto"/>
              <a:buNone/>
              <a:defRPr b="1" sz="6600">
                <a:latin typeface="Roboto"/>
                <a:ea typeface="Roboto"/>
                <a:cs typeface="Roboto"/>
                <a:sym typeface="Roboto"/>
              </a:defRPr>
            </a:lvl8pPr>
            <a:lvl9pPr lvl="8"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88" name="Google Shape;88;p8"/>
          <p:cNvSpPr txBox="1"/>
          <p:nvPr>
            <p:ph idx="1" type="body"/>
          </p:nvPr>
        </p:nvSpPr>
        <p:spPr>
          <a:xfrm>
            <a:off x="1005200" y="3988724"/>
            <a:ext cx="8745300" cy="6076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89" name="Google Shape;89;p8"/>
          <p:cNvSpPr txBox="1"/>
          <p:nvPr>
            <p:ph idx="2" type="body"/>
          </p:nvPr>
        </p:nvSpPr>
        <p:spPr>
          <a:xfrm>
            <a:off x="10353611" y="3988724"/>
            <a:ext cx="8745300" cy="6076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90" name="Google Shape;90;p8"/>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uides">
  <p:cSld name="Two Content_2">
    <p:spTree>
      <p:nvGrpSpPr>
        <p:cNvPr id="91" name="Shape 91"/>
        <p:cNvGrpSpPr/>
        <p:nvPr/>
      </p:nvGrpSpPr>
      <p:grpSpPr>
        <a:xfrm>
          <a:off x="0" y="0"/>
          <a:ext cx="0" cy="0"/>
          <a:chOff x="0" y="0"/>
          <a:chExt cx="0" cy="0"/>
        </a:xfrm>
      </p:grpSpPr>
      <p:sp>
        <p:nvSpPr>
          <p:cNvPr id="92" name="Google Shape;92;p9"/>
          <p:cNvSpPr/>
          <p:nvPr/>
        </p:nvSpPr>
        <p:spPr>
          <a:xfrm>
            <a:off x="35164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p9"/>
          <p:cNvSpPr/>
          <p:nvPr/>
        </p:nvSpPr>
        <p:spPr>
          <a:xfrm>
            <a:off x="100895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9"/>
          <p:cNvSpPr/>
          <p:nvPr/>
        </p:nvSpPr>
        <p:spPr>
          <a:xfrm>
            <a:off x="68139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 name="Google Shape;95;p9"/>
          <p:cNvSpPr/>
          <p:nvPr/>
        </p:nvSpPr>
        <p:spPr>
          <a:xfrm>
            <a:off x="133765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9"/>
          <p:cNvSpPr/>
          <p:nvPr/>
        </p:nvSpPr>
        <p:spPr>
          <a:xfrm>
            <a:off x="38942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9"/>
          <p:cNvSpPr/>
          <p:nvPr/>
        </p:nvSpPr>
        <p:spPr>
          <a:xfrm>
            <a:off x="104673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9"/>
          <p:cNvSpPr/>
          <p:nvPr/>
        </p:nvSpPr>
        <p:spPr>
          <a:xfrm>
            <a:off x="71917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9"/>
          <p:cNvSpPr txBox="1"/>
          <p:nvPr>
            <p:ph type="title"/>
          </p:nvPr>
        </p:nvSpPr>
        <p:spPr>
          <a:xfrm>
            <a:off x="1034406" y="1700325"/>
            <a:ext cx="13440599" cy="1030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algn="l">
              <a:lnSpc>
                <a:spcPct val="100000"/>
              </a:lnSpc>
              <a:spcBef>
                <a:spcPts val="0"/>
              </a:spcBef>
              <a:spcAft>
                <a:spcPts val="0"/>
              </a:spcAft>
              <a:buSzPts val="6600"/>
              <a:buFont typeface="Roboto"/>
              <a:buNone/>
              <a:defRPr b="1" sz="6600">
                <a:latin typeface="Roboto"/>
                <a:ea typeface="Roboto"/>
                <a:cs typeface="Roboto"/>
                <a:sym typeface="Roboto"/>
              </a:defRPr>
            </a:lvl2pPr>
            <a:lvl3pPr lvl="2" algn="l">
              <a:lnSpc>
                <a:spcPct val="100000"/>
              </a:lnSpc>
              <a:spcBef>
                <a:spcPts val="0"/>
              </a:spcBef>
              <a:spcAft>
                <a:spcPts val="0"/>
              </a:spcAft>
              <a:buSzPts val="6600"/>
              <a:buFont typeface="Roboto"/>
              <a:buNone/>
              <a:defRPr b="1" sz="6600">
                <a:latin typeface="Roboto"/>
                <a:ea typeface="Roboto"/>
                <a:cs typeface="Roboto"/>
                <a:sym typeface="Roboto"/>
              </a:defRPr>
            </a:lvl3pPr>
            <a:lvl4pPr lvl="3" algn="l">
              <a:lnSpc>
                <a:spcPct val="100000"/>
              </a:lnSpc>
              <a:spcBef>
                <a:spcPts val="0"/>
              </a:spcBef>
              <a:spcAft>
                <a:spcPts val="0"/>
              </a:spcAft>
              <a:buSzPts val="6600"/>
              <a:buFont typeface="Roboto"/>
              <a:buNone/>
              <a:defRPr b="1" sz="6600">
                <a:latin typeface="Roboto"/>
                <a:ea typeface="Roboto"/>
                <a:cs typeface="Roboto"/>
                <a:sym typeface="Roboto"/>
              </a:defRPr>
            </a:lvl4pPr>
            <a:lvl5pPr lvl="4" algn="l">
              <a:lnSpc>
                <a:spcPct val="100000"/>
              </a:lnSpc>
              <a:spcBef>
                <a:spcPts val="0"/>
              </a:spcBef>
              <a:spcAft>
                <a:spcPts val="0"/>
              </a:spcAft>
              <a:buSzPts val="6600"/>
              <a:buFont typeface="Roboto"/>
              <a:buNone/>
              <a:defRPr b="1" sz="6600">
                <a:latin typeface="Roboto"/>
                <a:ea typeface="Roboto"/>
                <a:cs typeface="Roboto"/>
                <a:sym typeface="Roboto"/>
              </a:defRPr>
            </a:lvl5pPr>
            <a:lvl6pPr lvl="5" algn="l">
              <a:lnSpc>
                <a:spcPct val="100000"/>
              </a:lnSpc>
              <a:spcBef>
                <a:spcPts val="0"/>
              </a:spcBef>
              <a:spcAft>
                <a:spcPts val="0"/>
              </a:spcAft>
              <a:buSzPts val="6600"/>
              <a:buFont typeface="Roboto"/>
              <a:buNone/>
              <a:defRPr b="1" sz="6600">
                <a:latin typeface="Roboto"/>
                <a:ea typeface="Roboto"/>
                <a:cs typeface="Roboto"/>
                <a:sym typeface="Roboto"/>
              </a:defRPr>
            </a:lvl6pPr>
            <a:lvl7pPr lvl="6" algn="l">
              <a:lnSpc>
                <a:spcPct val="100000"/>
              </a:lnSpc>
              <a:spcBef>
                <a:spcPts val="0"/>
              </a:spcBef>
              <a:spcAft>
                <a:spcPts val="0"/>
              </a:spcAft>
              <a:buSzPts val="6600"/>
              <a:buFont typeface="Roboto"/>
              <a:buNone/>
              <a:defRPr b="1" sz="6600">
                <a:latin typeface="Roboto"/>
                <a:ea typeface="Roboto"/>
                <a:cs typeface="Roboto"/>
                <a:sym typeface="Roboto"/>
              </a:defRPr>
            </a:lvl7pPr>
            <a:lvl8pPr lvl="7" algn="l">
              <a:lnSpc>
                <a:spcPct val="100000"/>
              </a:lnSpc>
              <a:spcBef>
                <a:spcPts val="0"/>
              </a:spcBef>
              <a:spcAft>
                <a:spcPts val="0"/>
              </a:spcAft>
              <a:buSzPts val="6600"/>
              <a:buFont typeface="Roboto"/>
              <a:buNone/>
              <a:defRPr b="1" sz="6600">
                <a:latin typeface="Roboto"/>
                <a:ea typeface="Roboto"/>
                <a:cs typeface="Roboto"/>
                <a:sym typeface="Roboto"/>
              </a:defRPr>
            </a:lvl8pPr>
            <a:lvl9pPr lvl="8"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00" name="Google Shape;100;p9"/>
          <p:cNvSpPr txBox="1"/>
          <p:nvPr>
            <p:ph idx="1" type="body"/>
          </p:nvPr>
        </p:nvSpPr>
        <p:spPr>
          <a:xfrm>
            <a:off x="1005200" y="3988724"/>
            <a:ext cx="8745300" cy="6076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01" name="Google Shape;101;p9"/>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9"/>
          <p:cNvSpPr/>
          <p:nvPr/>
        </p:nvSpPr>
        <p:spPr>
          <a:xfrm>
            <a:off x="137439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9"/>
          <p:cNvSpPr/>
          <p:nvPr/>
        </p:nvSpPr>
        <p:spPr>
          <a:xfrm>
            <a:off x="167293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p9"/>
          <p:cNvSpPr/>
          <p:nvPr/>
        </p:nvSpPr>
        <p:spPr>
          <a:xfrm>
            <a:off x="17096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uides 1">
  <p:cSld name="Two Content_2_1">
    <p:spTree>
      <p:nvGrpSpPr>
        <p:cNvPr id="105" name="Shape 105"/>
        <p:cNvGrpSpPr/>
        <p:nvPr/>
      </p:nvGrpSpPr>
      <p:grpSpPr>
        <a:xfrm>
          <a:off x="0" y="0"/>
          <a:ext cx="0" cy="0"/>
          <a:chOff x="0" y="0"/>
          <a:chExt cx="0" cy="0"/>
        </a:xfrm>
      </p:grpSpPr>
      <p:sp>
        <p:nvSpPr>
          <p:cNvPr id="106" name="Google Shape;106;p10"/>
          <p:cNvSpPr/>
          <p:nvPr/>
        </p:nvSpPr>
        <p:spPr>
          <a:xfrm>
            <a:off x="3516457"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10"/>
          <p:cNvSpPr/>
          <p:nvPr/>
        </p:nvSpPr>
        <p:spPr>
          <a:xfrm>
            <a:off x="10089556"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10"/>
          <p:cNvSpPr/>
          <p:nvPr/>
        </p:nvSpPr>
        <p:spPr>
          <a:xfrm>
            <a:off x="6813913"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10"/>
          <p:cNvSpPr/>
          <p:nvPr/>
        </p:nvSpPr>
        <p:spPr>
          <a:xfrm>
            <a:off x="133765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10"/>
          <p:cNvSpPr/>
          <p:nvPr/>
        </p:nvSpPr>
        <p:spPr>
          <a:xfrm>
            <a:off x="3894282"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10"/>
          <p:cNvSpPr/>
          <p:nvPr/>
        </p:nvSpPr>
        <p:spPr>
          <a:xfrm>
            <a:off x="104673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10"/>
          <p:cNvSpPr/>
          <p:nvPr/>
        </p:nvSpPr>
        <p:spPr>
          <a:xfrm>
            <a:off x="7191738"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10"/>
          <p:cNvSpPr txBox="1"/>
          <p:nvPr>
            <p:ph type="title"/>
          </p:nvPr>
        </p:nvSpPr>
        <p:spPr>
          <a:xfrm>
            <a:off x="10110038" y="1700325"/>
            <a:ext cx="9430500" cy="1030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6600"/>
              <a:buFont typeface="Roboto"/>
              <a:buNone/>
              <a:defRPr i="0">
                <a:solidFill>
                  <a:schemeClr val="dk1"/>
                </a:solidFill>
                <a:latin typeface="Roboto"/>
                <a:ea typeface="Roboto"/>
                <a:cs typeface="Roboto"/>
                <a:sym typeface="Roboto"/>
              </a:defRPr>
            </a:lvl1pPr>
            <a:lvl2pPr lvl="1" rtl="0" algn="l">
              <a:lnSpc>
                <a:spcPct val="100000"/>
              </a:lnSpc>
              <a:spcBef>
                <a:spcPts val="0"/>
              </a:spcBef>
              <a:spcAft>
                <a:spcPts val="0"/>
              </a:spcAft>
              <a:buSzPts val="6600"/>
              <a:buFont typeface="Roboto"/>
              <a:buNone/>
              <a:defRPr b="1" sz="6600">
                <a:latin typeface="Roboto"/>
                <a:ea typeface="Roboto"/>
                <a:cs typeface="Roboto"/>
                <a:sym typeface="Roboto"/>
              </a:defRPr>
            </a:lvl2pPr>
            <a:lvl3pPr lvl="2" rtl="0" algn="l">
              <a:lnSpc>
                <a:spcPct val="100000"/>
              </a:lnSpc>
              <a:spcBef>
                <a:spcPts val="0"/>
              </a:spcBef>
              <a:spcAft>
                <a:spcPts val="0"/>
              </a:spcAft>
              <a:buSzPts val="6600"/>
              <a:buFont typeface="Roboto"/>
              <a:buNone/>
              <a:defRPr b="1" sz="6600">
                <a:latin typeface="Roboto"/>
                <a:ea typeface="Roboto"/>
                <a:cs typeface="Roboto"/>
                <a:sym typeface="Roboto"/>
              </a:defRPr>
            </a:lvl3pPr>
            <a:lvl4pPr lvl="3" rtl="0" algn="l">
              <a:lnSpc>
                <a:spcPct val="100000"/>
              </a:lnSpc>
              <a:spcBef>
                <a:spcPts val="0"/>
              </a:spcBef>
              <a:spcAft>
                <a:spcPts val="0"/>
              </a:spcAft>
              <a:buSzPts val="6600"/>
              <a:buFont typeface="Roboto"/>
              <a:buNone/>
              <a:defRPr b="1" sz="6600">
                <a:latin typeface="Roboto"/>
                <a:ea typeface="Roboto"/>
                <a:cs typeface="Roboto"/>
                <a:sym typeface="Roboto"/>
              </a:defRPr>
            </a:lvl4pPr>
            <a:lvl5pPr lvl="4" rtl="0" algn="l">
              <a:lnSpc>
                <a:spcPct val="100000"/>
              </a:lnSpc>
              <a:spcBef>
                <a:spcPts val="0"/>
              </a:spcBef>
              <a:spcAft>
                <a:spcPts val="0"/>
              </a:spcAft>
              <a:buSzPts val="6600"/>
              <a:buFont typeface="Roboto"/>
              <a:buNone/>
              <a:defRPr b="1" sz="6600">
                <a:latin typeface="Roboto"/>
                <a:ea typeface="Roboto"/>
                <a:cs typeface="Roboto"/>
                <a:sym typeface="Roboto"/>
              </a:defRPr>
            </a:lvl5pPr>
            <a:lvl6pPr lvl="5" rtl="0" algn="l">
              <a:lnSpc>
                <a:spcPct val="100000"/>
              </a:lnSpc>
              <a:spcBef>
                <a:spcPts val="0"/>
              </a:spcBef>
              <a:spcAft>
                <a:spcPts val="0"/>
              </a:spcAft>
              <a:buSzPts val="6600"/>
              <a:buFont typeface="Roboto"/>
              <a:buNone/>
              <a:defRPr b="1" sz="6600">
                <a:latin typeface="Roboto"/>
                <a:ea typeface="Roboto"/>
                <a:cs typeface="Roboto"/>
                <a:sym typeface="Roboto"/>
              </a:defRPr>
            </a:lvl6pPr>
            <a:lvl7pPr lvl="6" rtl="0" algn="l">
              <a:lnSpc>
                <a:spcPct val="100000"/>
              </a:lnSpc>
              <a:spcBef>
                <a:spcPts val="0"/>
              </a:spcBef>
              <a:spcAft>
                <a:spcPts val="0"/>
              </a:spcAft>
              <a:buSzPts val="6600"/>
              <a:buFont typeface="Roboto"/>
              <a:buNone/>
              <a:defRPr b="1" sz="6600">
                <a:latin typeface="Roboto"/>
                <a:ea typeface="Roboto"/>
                <a:cs typeface="Roboto"/>
                <a:sym typeface="Roboto"/>
              </a:defRPr>
            </a:lvl7pPr>
            <a:lvl8pPr lvl="7" rtl="0" algn="l">
              <a:lnSpc>
                <a:spcPct val="100000"/>
              </a:lnSpc>
              <a:spcBef>
                <a:spcPts val="0"/>
              </a:spcBef>
              <a:spcAft>
                <a:spcPts val="0"/>
              </a:spcAft>
              <a:buSzPts val="6600"/>
              <a:buFont typeface="Roboto"/>
              <a:buNone/>
              <a:defRPr b="1" sz="6600">
                <a:latin typeface="Roboto"/>
                <a:ea typeface="Roboto"/>
                <a:cs typeface="Roboto"/>
                <a:sym typeface="Roboto"/>
              </a:defRPr>
            </a:lvl8pPr>
            <a:lvl9pPr lvl="8" rtl="0" algn="l">
              <a:lnSpc>
                <a:spcPct val="100000"/>
              </a:lnSpc>
              <a:spcBef>
                <a:spcPts val="0"/>
              </a:spcBef>
              <a:spcAft>
                <a:spcPts val="0"/>
              </a:spcAft>
              <a:buSzPts val="6600"/>
              <a:buFont typeface="Roboto"/>
              <a:buNone/>
              <a:defRPr b="1" sz="6600">
                <a:latin typeface="Roboto"/>
                <a:ea typeface="Roboto"/>
                <a:cs typeface="Roboto"/>
                <a:sym typeface="Roboto"/>
              </a:defRPr>
            </a:lvl9pPr>
          </a:lstStyle>
          <a:p/>
        </p:txBody>
      </p:sp>
      <p:sp>
        <p:nvSpPr>
          <p:cNvPr id="114" name="Google Shape;114;p10"/>
          <p:cNvSpPr txBox="1"/>
          <p:nvPr>
            <p:ph idx="1" type="body"/>
          </p:nvPr>
        </p:nvSpPr>
        <p:spPr>
          <a:xfrm>
            <a:off x="10089552" y="3988725"/>
            <a:ext cx="9009300" cy="60765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Font typeface="Roboto"/>
              <a:buNone/>
              <a:defRPr sz="2000">
                <a:latin typeface="Roboto"/>
                <a:ea typeface="Roboto"/>
                <a:cs typeface="Roboto"/>
                <a:sym typeface="Roboto"/>
              </a:defRPr>
            </a:lvl1pPr>
            <a:lvl2pPr indent="-228600" lvl="1" marL="914400" rtl="0" algn="l">
              <a:lnSpc>
                <a:spcPct val="115000"/>
              </a:lnSpc>
              <a:spcBef>
                <a:spcPts val="0"/>
              </a:spcBef>
              <a:spcAft>
                <a:spcPts val="0"/>
              </a:spcAft>
              <a:buSzPts val="2000"/>
              <a:buFont typeface="Roboto"/>
              <a:buNone/>
              <a:defRPr sz="2000">
                <a:latin typeface="Roboto"/>
                <a:ea typeface="Roboto"/>
                <a:cs typeface="Roboto"/>
                <a:sym typeface="Roboto"/>
              </a:defRPr>
            </a:lvl2pPr>
            <a:lvl3pPr indent="-228600" lvl="2" marL="1371600" rtl="0" algn="l">
              <a:lnSpc>
                <a:spcPct val="115000"/>
              </a:lnSpc>
              <a:spcBef>
                <a:spcPts val="0"/>
              </a:spcBef>
              <a:spcAft>
                <a:spcPts val="0"/>
              </a:spcAft>
              <a:buSzPts val="2000"/>
              <a:buFont typeface="Roboto"/>
              <a:buNone/>
              <a:defRPr sz="2000">
                <a:latin typeface="Roboto"/>
                <a:ea typeface="Roboto"/>
                <a:cs typeface="Roboto"/>
                <a:sym typeface="Roboto"/>
              </a:defRPr>
            </a:lvl3pPr>
            <a:lvl4pPr indent="-228600" lvl="3" marL="1828800" rtl="0" algn="l">
              <a:lnSpc>
                <a:spcPct val="115000"/>
              </a:lnSpc>
              <a:spcBef>
                <a:spcPts val="0"/>
              </a:spcBef>
              <a:spcAft>
                <a:spcPts val="0"/>
              </a:spcAft>
              <a:buSzPts val="2000"/>
              <a:buFont typeface="Roboto"/>
              <a:buNone/>
              <a:defRPr sz="2000">
                <a:latin typeface="Roboto"/>
                <a:ea typeface="Roboto"/>
                <a:cs typeface="Roboto"/>
                <a:sym typeface="Roboto"/>
              </a:defRPr>
            </a:lvl4pPr>
            <a:lvl5pPr indent="-228600" lvl="4" marL="2286000" rtl="0" algn="l">
              <a:lnSpc>
                <a:spcPct val="115000"/>
              </a:lnSpc>
              <a:spcBef>
                <a:spcPts val="0"/>
              </a:spcBef>
              <a:spcAft>
                <a:spcPts val="0"/>
              </a:spcAft>
              <a:buSzPts val="2000"/>
              <a:buFont typeface="Roboto"/>
              <a:buNone/>
              <a:defRPr sz="2000">
                <a:latin typeface="Roboto"/>
                <a:ea typeface="Roboto"/>
                <a:cs typeface="Roboto"/>
                <a:sym typeface="Roboto"/>
              </a:defRPr>
            </a:lvl5pPr>
            <a:lvl6pPr indent="-228600" lvl="5" marL="2743200" rtl="0" algn="l">
              <a:lnSpc>
                <a:spcPct val="115000"/>
              </a:lnSpc>
              <a:spcBef>
                <a:spcPts val="0"/>
              </a:spcBef>
              <a:spcAft>
                <a:spcPts val="0"/>
              </a:spcAft>
              <a:buSzPts val="2000"/>
              <a:buFont typeface="Roboto"/>
              <a:buNone/>
              <a:defRPr sz="2000">
                <a:latin typeface="Roboto"/>
                <a:ea typeface="Roboto"/>
                <a:cs typeface="Roboto"/>
                <a:sym typeface="Roboto"/>
              </a:defRPr>
            </a:lvl6pPr>
            <a:lvl7pPr indent="-228600" lvl="6" marL="3200400" rtl="0" algn="l">
              <a:lnSpc>
                <a:spcPct val="115000"/>
              </a:lnSpc>
              <a:spcBef>
                <a:spcPts val="0"/>
              </a:spcBef>
              <a:spcAft>
                <a:spcPts val="0"/>
              </a:spcAft>
              <a:buSzPts val="2000"/>
              <a:buFont typeface="Roboto"/>
              <a:buNone/>
              <a:defRPr sz="2000">
                <a:latin typeface="Roboto"/>
                <a:ea typeface="Roboto"/>
                <a:cs typeface="Roboto"/>
                <a:sym typeface="Roboto"/>
              </a:defRPr>
            </a:lvl7pPr>
            <a:lvl8pPr indent="-228600" lvl="7" marL="3657600" rtl="0" algn="l">
              <a:lnSpc>
                <a:spcPct val="115000"/>
              </a:lnSpc>
              <a:spcBef>
                <a:spcPts val="0"/>
              </a:spcBef>
              <a:spcAft>
                <a:spcPts val="0"/>
              </a:spcAft>
              <a:buSzPts val="2000"/>
              <a:buFont typeface="Roboto"/>
              <a:buNone/>
              <a:defRPr sz="2000">
                <a:latin typeface="Roboto"/>
                <a:ea typeface="Roboto"/>
                <a:cs typeface="Roboto"/>
                <a:sym typeface="Roboto"/>
              </a:defRPr>
            </a:lvl8pPr>
            <a:lvl9pPr indent="-228600" lvl="8" marL="4114800" rtl="0" algn="l">
              <a:lnSpc>
                <a:spcPct val="115000"/>
              </a:lnSpc>
              <a:spcBef>
                <a:spcPts val="0"/>
              </a:spcBef>
              <a:spcAft>
                <a:spcPts val="0"/>
              </a:spcAft>
              <a:buSzPts val="2000"/>
              <a:buFont typeface="Roboto"/>
              <a:buNone/>
              <a:defRPr sz="2000">
                <a:latin typeface="Roboto"/>
                <a:ea typeface="Roboto"/>
                <a:cs typeface="Roboto"/>
                <a:sym typeface="Roboto"/>
              </a:defRPr>
            </a:lvl9pPr>
          </a:lstStyle>
          <a:p/>
        </p:txBody>
      </p:sp>
      <p:sp>
        <p:nvSpPr>
          <p:cNvPr id="115" name="Google Shape;115;p10"/>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0"/>
          <p:cNvSpPr/>
          <p:nvPr/>
        </p:nvSpPr>
        <p:spPr>
          <a:xfrm>
            <a:off x="137439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10"/>
          <p:cNvSpPr/>
          <p:nvPr/>
        </p:nvSpPr>
        <p:spPr>
          <a:xfrm>
            <a:off x="16729341"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10"/>
          <p:cNvSpPr/>
          <p:nvPr/>
        </p:nvSpPr>
        <p:spPr>
          <a:xfrm>
            <a:off x="17096780" y="0"/>
            <a:ext cx="0" cy="11308715"/>
          </a:xfrm>
          <a:custGeom>
            <a:rect b="b" l="l" r="r" t="t"/>
            <a:pathLst>
              <a:path extrusionOk="0" h="11308715" w="120000">
                <a:moveTo>
                  <a:pt x="0" y="0"/>
                </a:moveTo>
                <a:lnTo>
                  <a:pt x="0" y="11308556"/>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10"/>
          <p:cNvSpPr/>
          <p:nvPr/>
        </p:nvSpPr>
        <p:spPr>
          <a:xfrm flipH="1">
            <a:off x="12" y="2255900"/>
            <a:ext cx="8813700" cy="9052825"/>
          </a:xfrm>
          <a:prstGeom prst="flowChartManualInput">
            <a:avLst/>
          </a:prstGeom>
          <a:gradFill>
            <a:gsLst>
              <a:gs pos="0">
                <a:srgbClr val="B4D3E4"/>
              </a:gs>
              <a:gs pos="100000">
                <a:srgbClr val="EBEFF0"/>
              </a:gs>
            </a:gsLst>
            <a:lin ang="78036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4388" y="1700327"/>
            <a:ext cx="8786400" cy="1030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6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1005200" y="2601150"/>
            <a:ext cx="18093600" cy="3817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14474953" y="10517696"/>
            <a:ext cx="4623900" cy="5655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p:nvPr/>
        </p:nvSpPr>
        <p:spPr>
          <a:xfrm>
            <a:off x="392075" y="386000"/>
            <a:ext cx="1406100" cy="3417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 name="Google Shape;10;p1"/>
          <p:cNvSpPr txBox="1"/>
          <p:nvPr>
            <p:ph idx="2" type="body"/>
          </p:nvPr>
        </p:nvSpPr>
        <p:spPr>
          <a:xfrm>
            <a:off x="392075" y="10741550"/>
            <a:ext cx="18093600" cy="3417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961092" y="4520435"/>
            <a:ext cx="8724300" cy="1750200"/>
          </a:xfrm>
          <a:prstGeom prst="rect">
            <a:avLst/>
          </a:prstGeom>
          <a:noFill/>
          <a:ln>
            <a:noFill/>
          </a:ln>
        </p:spPr>
        <p:txBody>
          <a:bodyPr anchorCtr="0" anchor="t" bIns="0" lIns="0" spcFirstLastPara="1" rIns="0" wrap="square" tIns="13950">
            <a:noAutofit/>
          </a:bodyPr>
          <a:lstStyle/>
          <a:p>
            <a:pPr indent="0" lvl="0" marL="12700" marR="5080" rtl="0" algn="l">
              <a:lnSpc>
                <a:spcPct val="107478"/>
              </a:lnSpc>
              <a:spcBef>
                <a:spcPts val="0"/>
              </a:spcBef>
              <a:spcAft>
                <a:spcPts val="0"/>
              </a:spcAft>
              <a:buClr>
                <a:schemeClr val="dk1"/>
              </a:buClr>
              <a:buSzPts val="11600"/>
              <a:buFont typeface="Arial"/>
              <a:buNone/>
            </a:pPr>
            <a:r>
              <a:rPr lang="en-US" sz="7200">
                <a:solidFill>
                  <a:srgbClr val="000000"/>
                </a:solidFill>
              </a:rPr>
              <a:t>Roadmap to a Successful Cloud Banking Adoption</a:t>
            </a:r>
            <a:endParaRPr sz="7200">
              <a:solidFill>
                <a:srgbClr val="000000"/>
              </a:solidFill>
              <a:latin typeface="Roboto"/>
              <a:ea typeface="Roboto"/>
              <a:cs typeface="Roboto"/>
              <a:sym typeface="Roboto"/>
            </a:endParaRPr>
          </a:p>
        </p:txBody>
      </p:sp>
      <p:sp>
        <p:nvSpPr>
          <p:cNvPr id="315" name="Google Shape;315;p26"/>
          <p:cNvSpPr txBox="1"/>
          <p:nvPr/>
        </p:nvSpPr>
        <p:spPr>
          <a:xfrm>
            <a:off x="961100" y="6244525"/>
            <a:ext cx="7215900" cy="1750200"/>
          </a:xfrm>
          <a:prstGeom prst="rect">
            <a:avLst/>
          </a:prstGeom>
          <a:noFill/>
          <a:ln>
            <a:noFill/>
          </a:ln>
        </p:spPr>
        <p:txBody>
          <a:bodyPr anchorCtr="0" anchor="t" bIns="0" lIns="0" spcFirstLastPara="1" rIns="0" wrap="square" tIns="13950">
            <a:noAutofit/>
          </a:bodyPr>
          <a:lstStyle/>
          <a:p>
            <a:pPr indent="0" lvl="0" marL="12700" marR="0" rtl="0" algn="l">
              <a:lnSpc>
                <a:spcPct val="100000"/>
              </a:lnSpc>
              <a:spcBef>
                <a:spcPts val="0"/>
              </a:spcBef>
              <a:spcAft>
                <a:spcPts val="0"/>
              </a:spcAft>
              <a:buClr>
                <a:srgbClr val="000000"/>
              </a:buClr>
              <a:buSzPts val="11300"/>
              <a:buFont typeface="Arial"/>
              <a:buNone/>
            </a:pPr>
            <a:r>
              <a:t/>
            </a:r>
            <a:endParaRPr b="0" i="0" sz="11300" u="none" cap="none" strike="noStrike">
              <a:solidFill>
                <a:srgbClr val="000000"/>
              </a:solidFill>
              <a:latin typeface="Roboto"/>
              <a:ea typeface="Roboto"/>
              <a:cs typeface="Roboto"/>
              <a:sym typeface="Roboto"/>
            </a:endParaRPr>
          </a:p>
        </p:txBody>
      </p:sp>
      <p:sp>
        <p:nvSpPr>
          <p:cNvPr id="316" name="Google Shape;316;p26"/>
          <p:cNvSpPr/>
          <p:nvPr/>
        </p:nvSpPr>
        <p:spPr>
          <a:xfrm>
            <a:off x="11833" y="2049798"/>
            <a:ext cx="15626080" cy="3599815"/>
          </a:xfrm>
          <a:custGeom>
            <a:rect b="b" l="l" r="r" t="t"/>
            <a:pathLst>
              <a:path extrusionOk="0" h="3599815" w="15626080">
                <a:moveTo>
                  <a:pt x="0" y="957590"/>
                </a:moveTo>
                <a:lnTo>
                  <a:pt x="116501" y="926468"/>
                </a:lnTo>
                <a:lnTo>
                  <a:pt x="232761" y="895936"/>
                </a:lnTo>
                <a:lnTo>
                  <a:pt x="348778" y="865991"/>
                </a:lnTo>
                <a:lnTo>
                  <a:pt x="464550" y="836630"/>
                </a:lnTo>
                <a:lnTo>
                  <a:pt x="580073" y="807848"/>
                </a:lnTo>
                <a:lnTo>
                  <a:pt x="695346" y="779642"/>
                </a:lnTo>
                <a:lnTo>
                  <a:pt x="810364" y="752007"/>
                </a:lnTo>
                <a:lnTo>
                  <a:pt x="925127" y="724942"/>
                </a:lnTo>
                <a:lnTo>
                  <a:pt x="1039631" y="698440"/>
                </a:lnTo>
                <a:lnTo>
                  <a:pt x="1153874" y="672500"/>
                </a:lnTo>
                <a:lnTo>
                  <a:pt x="1267853" y="647117"/>
                </a:lnTo>
                <a:lnTo>
                  <a:pt x="1381565" y="622287"/>
                </a:lnTo>
                <a:lnTo>
                  <a:pt x="1495009" y="598008"/>
                </a:lnTo>
                <a:lnTo>
                  <a:pt x="1608180" y="574274"/>
                </a:lnTo>
                <a:lnTo>
                  <a:pt x="1721078" y="551082"/>
                </a:lnTo>
                <a:lnTo>
                  <a:pt x="1833698" y="528429"/>
                </a:lnTo>
                <a:lnTo>
                  <a:pt x="1946039" y="506311"/>
                </a:lnTo>
                <a:lnTo>
                  <a:pt x="2058098" y="484724"/>
                </a:lnTo>
                <a:lnTo>
                  <a:pt x="2169873" y="463664"/>
                </a:lnTo>
                <a:lnTo>
                  <a:pt x="2281360" y="443128"/>
                </a:lnTo>
                <a:lnTo>
                  <a:pt x="2392557" y="423112"/>
                </a:lnTo>
                <a:lnTo>
                  <a:pt x="2503462" y="403612"/>
                </a:lnTo>
                <a:lnTo>
                  <a:pt x="2614072" y="384625"/>
                </a:lnTo>
                <a:lnTo>
                  <a:pt x="2724385" y="366146"/>
                </a:lnTo>
                <a:lnTo>
                  <a:pt x="2834397" y="348172"/>
                </a:lnTo>
                <a:lnTo>
                  <a:pt x="2944106" y="330700"/>
                </a:lnTo>
                <a:lnTo>
                  <a:pt x="3053510" y="313725"/>
                </a:lnTo>
                <a:lnTo>
                  <a:pt x="3162606" y="297244"/>
                </a:lnTo>
                <a:lnTo>
                  <a:pt x="3271391" y="281254"/>
                </a:lnTo>
                <a:lnTo>
                  <a:pt x="3379864" y="265749"/>
                </a:lnTo>
                <a:lnTo>
                  <a:pt x="3488020" y="250728"/>
                </a:lnTo>
                <a:lnTo>
                  <a:pt x="3595858" y="236185"/>
                </a:lnTo>
                <a:lnTo>
                  <a:pt x="3703375" y="222118"/>
                </a:lnTo>
                <a:lnTo>
                  <a:pt x="3810569" y="208522"/>
                </a:lnTo>
                <a:lnTo>
                  <a:pt x="3917436" y="195394"/>
                </a:lnTo>
                <a:lnTo>
                  <a:pt x="4023975" y="182730"/>
                </a:lnTo>
                <a:lnTo>
                  <a:pt x="4130183" y="170526"/>
                </a:lnTo>
                <a:lnTo>
                  <a:pt x="4236056" y="158779"/>
                </a:lnTo>
                <a:lnTo>
                  <a:pt x="4341593" y="147485"/>
                </a:lnTo>
                <a:lnTo>
                  <a:pt x="4446791" y="136640"/>
                </a:lnTo>
                <a:lnTo>
                  <a:pt x="4551647" y="126240"/>
                </a:lnTo>
                <a:lnTo>
                  <a:pt x="4656159" y="116282"/>
                </a:lnTo>
                <a:lnTo>
                  <a:pt x="4760324" y="106762"/>
                </a:lnTo>
                <a:lnTo>
                  <a:pt x="4864139" y="97677"/>
                </a:lnTo>
                <a:lnTo>
                  <a:pt x="4967603" y="89022"/>
                </a:lnTo>
                <a:lnTo>
                  <a:pt x="5070712" y="80793"/>
                </a:lnTo>
                <a:lnTo>
                  <a:pt x="5173463" y="72988"/>
                </a:lnTo>
                <a:lnTo>
                  <a:pt x="5275855" y="65603"/>
                </a:lnTo>
                <a:lnTo>
                  <a:pt x="5377884" y="58632"/>
                </a:lnTo>
                <a:lnTo>
                  <a:pt x="5479548" y="52074"/>
                </a:lnTo>
                <a:lnTo>
                  <a:pt x="5580845" y="45924"/>
                </a:lnTo>
                <a:lnTo>
                  <a:pt x="5681771" y="40179"/>
                </a:lnTo>
                <a:lnTo>
                  <a:pt x="5782324" y="34834"/>
                </a:lnTo>
                <a:lnTo>
                  <a:pt x="5882502" y="29886"/>
                </a:lnTo>
                <a:lnTo>
                  <a:pt x="5982302" y="25332"/>
                </a:lnTo>
                <a:lnTo>
                  <a:pt x="6081722" y="21167"/>
                </a:lnTo>
                <a:lnTo>
                  <a:pt x="6180758" y="17388"/>
                </a:lnTo>
                <a:lnTo>
                  <a:pt x="6279408" y="13991"/>
                </a:lnTo>
                <a:lnTo>
                  <a:pt x="6377670" y="10972"/>
                </a:lnTo>
                <a:lnTo>
                  <a:pt x="6475541" y="8328"/>
                </a:lnTo>
                <a:lnTo>
                  <a:pt x="6573019" y="6056"/>
                </a:lnTo>
                <a:lnTo>
                  <a:pt x="6670100" y="4150"/>
                </a:lnTo>
                <a:lnTo>
                  <a:pt x="6766783" y="2608"/>
                </a:lnTo>
                <a:lnTo>
                  <a:pt x="6863064" y="1425"/>
                </a:lnTo>
                <a:lnTo>
                  <a:pt x="6958941" y="599"/>
                </a:lnTo>
                <a:lnTo>
                  <a:pt x="7054412" y="125"/>
                </a:lnTo>
                <a:lnTo>
                  <a:pt x="7149473" y="0"/>
                </a:lnTo>
                <a:lnTo>
                  <a:pt x="7244123" y="219"/>
                </a:lnTo>
                <a:lnTo>
                  <a:pt x="7338358" y="780"/>
                </a:lnTo>
                <a:lnTo>
                  <a:pt x="7432177" y="1678"/>
                </a:lnTo>
                <a:lnTo>
                  <a:pt x="7525576" y="2909"/>
                </a:lnTo>
                <a:lnTo>
                  <a:pt x="7618553" y="4471"/>
                </a:lnTo>
                <a:lnTo>
                  <a:pt x="7711105" y="6359"/>
                </a:lnTo>
                <a:lnTo>
                  <a:pt x="7803230" y="8570"/>
                </a:lnTo>
                <a:lnTo>
                  <a:pt x="7894925" y="11099"/>
                </a:lnTo>
                <a:lnTo>
                  <a:pt x="7986188" y="13943"/>
                </a:lnTo>
                <a:lnTo>
                  <a:pt x="8077015" y="17099"/>
                </a:lnTo>
                <a:lnTo>
                  <a:pt x="8167405" y="20562"/>
                </a:lnTo>
                <a:lnTo>
                  <a:pt x="8257354" y="24330"/>
                </a:lnTo>
                <a:lnTo>
                  <a:pt x="8346861" y="28397"/>
                </a:lnTo>
                <a:lnTo>
                  <a:pt x="8435922" y="32761"/>
                </a:lnTo>
                <a:lnTo>
                  <a:pt x="8524535" y="37418"/>
                </a:lnTo>
                <a:lnTo>
                  <a:pt x="8612698" y="42364"/>
                </a:lnTo>
                <a:lnTo>
                  <a:pt x="8700407" y="47594"/>
                </a:lnTo>
                <a:lnTo>
                  <a:pt x="8787660" y="53107"/>
                </a:lnTo>
                <a:lnTo>
                  <a:pt x="8874455" y="58897"/>
                </a:lnTo>
                <a:lnTo>
                  <a:pt x="8960789" y="64962"/>
                </a:lnTo>
                <a:lnTo>
                  <a:pt x="9046660" y="71297"/>
                </a:lnTo>
                <a:lnTo>
                  <a:pt x="9132064" y="77898"/>
                </a:lnTo>
                <a:lnTo>
                  <a:pt x="9216999" y="84763"/>
                </a:lnTo>
                <a:lnTo>
                  <a:pt x="9301463" y="91886"/>
                </a:lnTo>
                <a:lnTo>
                  <a:pt x="9385453" y="99265"/>
                </a:lnTo>
                <a:lnTo>
                  <a:pt x="9468967" y="106896"/>
                </a:lnTo>
                <a:lnTo>
                  <a:pt x="9552001" y="114775"/>
                </a:lnTo>
                <a:lnTo>
                  <a:pt x="9634554" y="122899"/>
                </a:lnTo>
                <a:lnTo>
                  <a:pt x="9716622" y="131262"/>
                </a:lnTo>
                <a:lnTo>
                  <a:pt x="9798203" y="139863"/>
                </a:lnTo>
                <a:lnTo>
                  <a:pt x="9879295" y="148697"/>
                </a:lnTo>
                <a:lnTo>
                  <a:pt x="9959894" y="157760"/>
                </a:lnTo>
                <a:lnTo>
                  <a:pt x="10039999" y="167049"/>
                </a:lnTo>
                <a:lnTo>
                  <a:pt x="10119606" y="176560"/>
                </a:lnTo>
                <a:lnTo>
                  <a:pt x="10198714" y="186289"/>
                </a:lnTo>
                <a:lnTo>
                  <a:pt x="10277319" y="196233"/>
                </a:lnTo>
                <a:lnTo>
                  <a:pt x="10355418" y="206387"/>
                </a:lnTo>
                <a:lnTo>
                  <a:pt x="10433011" y="216749"/>
                </a:lnTo>
                <a:lnTo>
                  <a:pt x="10510092" y="227314"/>
                </a:lnTo>
                <a:lnTo>
                  <a:pt x="10586661" y="238078"/>
                </a:lnTo>
                <a:lnTo>
                  <a:pt x="10662715" y="249039"/>
                </a:lnTo>
                <a:lnTo>
                  <a:pt x="10738250" y="260191"/>
                </a:lnTo>
                <a:lnTo>
                  <a:pt x="10813265" y="271532"/>
                </a:lnTo>
                <a:lnTo>
                  <a:pt x="10887756" y="283058"/>
                </a:lnTo>
                <a:lnTo>
                  <a:pt x="10961722" y="294765"/>
                </a:lnTo>
                <a:lnTo>
                  <a:pt x="11035159" y="306648"/>
                </a:lnTo>
                <a:lnTo>
                  <a:pt x="11108065" y="318706"/>
                </a:lnTo>
                <a:lnTo>
                  <a:pt x="11180438" y="330933"/>
                </a:lnTo>
                <a:lnTo>
                  <a:pt x="11252274" y="343327"/>
                </a:lnTo>
                <a:lnTo>
                  <a:pt x="11323571" y="355883"/>
                </a:lnTo>
                <a:lnTo>
                  <a:pt x="11394327" y="368597"/>
                </a:lnTo>
                <a:lnTo>
                  <a:pt x="11464539" y="381466"/>
                </a:lnTo>
                <a:lnTo>
                  <a:pt x="11534204" y="394487"/>
                </a:lnTo>
                <a:lnTo>
                  <a:pt x="11603320" y="407655"/>
                </a:lnTo>
                <a:lnTo>
                  <a:pt x="11671885" y="420967"/>
                </a:lnTo>
                <a:lnTo>
                  <a:pt x="11739895" y="434419"/>
                </a:lnTo>
                <a:lnTo>
                  <a:pt x="11807348" y="448007"/>
                </a:lnTo>
                <a:lnTo>
                  <a:pt x="11874241" y="461727"/>
                </a:lnTo>
                <a:lnTo>
                  <a:pt x="11940572" y="475577"/>
                </a:lnTo>
                <a:lnTo>
                  <a:pt x="12006338" y="489552"/>
                </a:lnTo>
                <a:lnTo>
                  <a:pt x="12071537" y="503648"/>
                </a:lnTo>
                <a:lnTo>
                  <a:pt x="12136166" y="517861"/>
                </a:lnTo>
                <a:lnTo>
                  <a:pt x="12200223" y="532189"/>
                </a:lnTo>
                <a:lnTo>
                  <a:pt x="12263704" y="546627"/>
                </a:lnTo>
                <a:lnTo>
                  <a:pt x="12326608" y="561171"/>
                </a:lnTo>
                <a:lnTo>
                  <a:pt x="12388931" y="575819"/>
                </a:lnTo>
                <a:lnTo>
                  <a:pt x="12450672" y="590565"/>
                </a:lnTo>
                <a:lnTo>
                  <a:pt x="12511826" y="605406"/>
                </a:lnTo>
                <a:lnTo>
                  <a:pt x="12572393" y="620340"/>
                </a:lnTo>
                <a:lnTo>
                  <a:pt x="12632369" y="635361"/>
                </a:lnTo>
                <a:lnTo>
                  <a:pt x="12691752" y="650466"/>
                </a:lnTo>
                <a:lnTo>
                  <a:pt x="12750539" y="665651"/>
                </a:lnTo>
                <a:lnTo>
                  <a:pt x="12808727" y="680914"/>
                </a:lnTo>
                <a:lnTo>
                  <a:pt x="12866314" y="696249"/>
                </a:lnTo>
                <a:lnTo>
                  <a:pt x="12923298" y="711654"/>
                </a:lnTo>
                <a:lnTo>
                  <a:pt x="12979675" y="727124"/>
                </a:lnTo>
                <a:lnTo>
                  <a:pt x="13035444" y="742656"/>
                </a:lnTo>
                <a:lnTo>
                  <a:pt x="13090601" y="758246"/>
                </a:lnTo>
                <a:lnTo>
                  <a:pt x="13145143" y="773890"/>
                </a:lnTo>
                <a:lnTo>
                  <a:pt x="13199070" y="789585"/>
                </a:lnTo>
                <a:lnTo>
                  <a:pt x="13252377" y="805327"/>
                </a:lnTo>
                <a:lnTo>
                  <a:pt x="13305062" y="821112"/>
                </a:lnTo>
                <a:lnTo>
                  <a:pt x="13357123" y="836936"/>
                </a:lnTo>
                <a:lnTo>
                  <a:pt x="13408556" y="852797"/>
                </a:lnTo>
                <a:lnTo>
                  <a:pt x="13459361" y="868689"/>
                </a:lnTo>
                <a:lnTo>
                  <a:pt x="13509533" y="884610"/>
                </a:lnTo>
                <a:lnTo>
                  <a:pt x="13559070" y="900555"/>
                </a:lnTo>
                <a:lnTo>
                  <a:pt x="13607969" y="916521"/>
                </a:lnTo>
                <a:lnTo>
                  <a:pt x="13656229" y="932504"/>
                </a:lnTo>
                <a:lnTo>
                  <a:pt x="13703846" y="948500"/>
                </a:lnTo>
                <a:lnTo>
                  <a:pt x="13750818" y="964506"/>
                </a:lnTo>
                <a:lnTo>
                  <a:pt x="13797142" y="980518"/>
                </a:lnTo>
                <a:lnTo>
                  <a:pt x="13842816" y="996532"/>
                </a:lnTo>
                <a:lnTo>
                  <a:pt x="13887837" y="1012545"/>
                </a:lnTo>
                <a:lnTo>
                  <a:pt x="13932202" y="1028553"/>
                </a:lnTo>
                <a:lnTo>
                  <a:pt x="13975910" y="1044551"/>
                </a:lnTo>
                <a:lnTo>
                  <a:pt x="14018956" y="1060537"/>
                </a:lnTo>
                <a:lnTo>
                  <a:pt x="14061339" y="1076507"/>
                </a:lnTo>
                <a:lnTo>
                  <a:pt x="14103056" y="1092456"/>
                </a:lnTo>
                <a:lnTo>
                  <a:pt x="14144105" y="1108381"/>
                </a:lnTo>
                <a:lnTo>
                  <a:pt x="14184482" y="1124279"/>
                </a:lnTo>
                <a:lnTo>
                  <a:pt x="14224186" y="1140146"/>
                </a:lnTo>
                <a:lnTo>
                  <a:pt x="14263214" y="1155977"/>
                </a:lnTo>
                <a:lnTo>
                  <a:pt x="14301562" y="1171770"/>
                </a:lnTo>
                <a:lnTo>
                  <a:pt x="14339229" y="1187520"/>
                </a:lnTo>
                <a:lnTo>
                  <a:pt x="14376212" y="1203224"/>
                </a:lnTo>
                <a:lnTo>
                  <a:pt x="14412509" y="1218878"/>
                </a:lnTo>
                <a:lnTo>
                  <a:pt x="14448116" y="1234479"/>
                </a:lnTo>
                <a:lnTo>
                  <a:pt x="14483031" y="1250022"/>
                </a:lnTo>
                <a:lnTo>
                  <a:pt x="14550775" y="1280921"/>
                </a:lnTo>
                <a:lnTo>
                  <a:pt x="14615721" y="1311546"/>
                </a:lnTo>
                <a:lnTo>
                  <a:pt x="14677848" y="1341867"/>
                </a:lnTo>
                <a:lnTo>
                  <a:pt x="14737134" y="1371854"/>
                </a:lnTo>
                <a:lnTo>
                  <a:pt x="14793560" y="1401477"/>
                </a:lnTo>
                <a:lnTo>
                  <a:pt x="14847103" y="1430707"/>
                </a:lnTo>
                <a:lnTo>
                  <a:pt x="14897745" y="1459514"/>
                </a:lnTo>
                <a:lnTo>
                  <a:pt x="14945464" y="1487868"/>
                </a:lnTo>
                <a:lnTo>
                  <a:pt x="14990238" y="1515739"/>
                </a:lnTo>
                <a:lnTo>
                  <a:pt x="15032048" y="1543098"/>
                </a:lnTo>
                <a:lnTo>
                  <a:pt x="15070873" y="1569914"/>
                </a:lnTo>
                <a:lnTo>
                  <a:pt x="15106691" y="1596157"/>
                </a:lnTo>
                <a:lnTo>
                  <a:pt x="15142147" y="1623584"/>
                </a:lnTo>
                <a:lnTo>
                  <a:pt x="15176292" y="1651230"/>
                </a:lnTo>
                <a:lnTo>
                  <a:pt x="15209132" y="1679084"/>
                </a:lnTo>
                <a:lnTo>
                  <a:pt x="15240672" y="1707133"/>
                </a:lnTo>
                <a:lnTo>
                  <a:pt x="15270921" y="1735367"/>
                </a:lnTo>
                <a:lnTo>
                  <a:pt x="15299883" y="1763774"/>
                </a:lnTo>
                <a:lnTo>
                  <a:pt x="15327566" y="1792343"/>
                </a:lnTo>
                <a:lnTo>
                  <a:pt x="15353976" y="1821062"/>
                </a:lnTo>
                <a:lnTo>
                  <a:pt x="15379119" y="1849920"/>
                </a:lnTo>
                <a:lnTo>
                  <a:pt x="15425629" y="1908007"/>
                </a:lnTo>
                <a:lnTo>
                  <a:pt x="15467149" y="1966511"/>
                </a:lnTo>
                <a:lnTo>
                  <a:pt x="15503729" y="2025343"/>
                </a:lnTo>
                <a:lnTo>
                  <a:pt x="15535420" y="2084409"/>
                </a:lnTo>
                <a:lnTo>
                  <a:pt x="15562273" y="2143618"/>
                </a:lnTo>
                <a:lnTo>
                  <a:pt x="15584340" y="2202880"/>
                </a:lnTo>
                <a:lnTo>
                  <a:pt x="15601671" y="2262102"/>
                </a:lnTo>
                <a:lnTo>
                  <a:pt x="15614317" y="2321193"/>
                </a:lnTo>
                <a:lnTo>
                  <a:pt x="15622329" y="2380061"/>
                </a:lnTo>
                <a:lnTo>
                  <a:pt x="15625758" y="2438616"/>
                </a:lnTo>
                <a:lnTo>
                  <a:pt x="15625770" y="2467746"/>
                </a:lnTo>
                <a:lnTo>
                  <a:pt x="15624656" y="2496764"/>
                </a:lnTo>
                <a:lnTo>
                  <a:pt x="15619073" y="2554416"/>
                </a:lnTo>
                <a:lnTo>
                  <a:pt x="15609060" y="2611479"/>
                </a:lnTo>
                <a:lnTo>
                  <a:pt x="15594669" y="2667862"/>
                </a:lnTo>
                <a:lnTo>
                  <a:pt x="15575950" y="2723473"/>
                </a:lnTo>
                <a:lnTo>
                  <a:pt x="15552954" y="2778222"/>
                </a:lnTo>
                <a:lnTo>
                  <a:pt x="15525733" y="2832015"/>
                </a:lnTo>
                <a:lnTo>
                  <a:pt x="15494337" y="2884762"/>
                </a:lnTo>
                <a:lnTo>
                  <a:pt x="15458817" y="2936372"/>
                </a:lnTo>
                <a:lnTo>
                  <a:pt x="15419225" y="2986753"/>
                </a:lnTo>
                <a:lnTo>
                  <a:pt x="15375611" y="3035812"/>
                </a:lnTo>
                <a:lnTo>
                  <a:pt x="15328026" y="3083460"/>
                </a:lnTo>
                <a:lnTo>
                  <a:pt x="15276522" y="3129604"/>
                </a:lnTo>
                <a:lnTo>
                  <a:pt x="15221150" y="3174153"/>
                </a:lnTo>
                <a:lnTo>
                  <a:pt x="15161960" y="3217014"/>
                </a:lnTo>
                <a:lnTo>
                  <a:pt x="15099003" y="3258098"/>
                </a:lnTo>
                <a:lnTo>
                  <a:pt x="15066128" y="3277945"/>
                </a:lnTo>
                <a:lnTo>
                  <a:pt x="15032331" y="3297312"/>
                </a:lnTo>
                <a:lnTo>
                  <a:pt x="14997617" y="3316189"/>
                </a:lnTo>
                <a:lnTo>
                  <a:pt x="14961994" y="3334565"/>
                </a:lnTo>
                <a:lnTo>
                  <a:pt x="14925468" y="3352427"/>
                </a:lnTo>
                <a:lnTo>
                  <a:pt x="14888044" y="3369764"/>
                </a:lnTo>
                <a:lnTo>
                  <a:pt x="14849730" y="3386566"/>
                </a:lnTo>
                <a:lnTo>
                  <a:pt x="14810531" y="3402820"/>
                </a:lnTo>
                <a:lnTo>
                  <a:pt x="14770455" y="3418515"/>
                </a:lnTo>
                <a:lnTo>
                  <a:pt x="14729507" y="3433640"/>
                </a:lnTo>
                <a:lnTo>
                  <a:pt x="14687694" y="3448182"/>
                </a:lnTo>
                <a:lnTo>
                  <a:pt x="14645023" y="3462132"/>
                </a:lnTo>
                <a:lnTo>
                  <a:pt x="14601499" y="3475477"/>
                </a:lnTo>
                <a:lnTo>
                  <a:pt x="14557129" y="3488205"/>
                </a:lnTo>
                <a:lnTo>
                  <a:pt x="14511919" y="3500307"/>
                </a:lnTo>
                <a:lnTo>
                  <a:pt x="14465876" y="3511769"/>
                </a:lnTo>
                <a:lnTo>
                  <a:pt x="14419006" y="3522580"/>
                </a:lnTo>
                <a:lnTo>
                  <a:pt x="14371316" y="3532730"/>
                </a:lnTo>
                <a:lnTo>
                  <a:pt x="14322812" y="3542206"/>
                </a:lnTo>
                <a:lnTo>
                  <a:pt x="14273500" y="3550998"/>
                </a:lnTo>
                <a:lnTo>
                  <a:pt x="14223387" y="3559093"/>
                </a:lnTo>
                <a:lnTo>
                  <a:pt x="14172478" y="3566481"/>
                </a:lnTo>
                <a:lnTo>
                  <a:pt x="14120781" y="3573149"/>
                </a:lnTo>
                <a:lnTo>
                  <a:pt x="14068302" y="3579088"/>
                </a:lnTo>
                <a:lnTo>
                  <a:pt x="14015047" y="3584284"/>
                </a:lnTo>
                <a:lnTo>
                  <a:pt x="13961023" y="3588726"/>
                </a:lnTo>
                <a:lnTo>
                  <a:pt x="13906235" y="3592404"/>
                </a:lnTo>
                <a:lnTo>
                  <a:pt x="13850691" y="3595306"/>
                </a:lnTo>
                <a:lnTo>
                  <a:pt x="13794397" y="3597419"/>
                </a:lnTo>
                <a:lnTo>
                  <a:pt x="13737358" y="3598734"/>
                </a:lnTo>
                <a:lnTo>
                  <a:pt x="13679582" y="3599238"/>
                </a:lnTo>
                <a:lnTo>
                  <a:pt x="13621075" y="3598920"/>
                </a:lnTo>
                <a:lnTo>
                  <a:pt x="13561843" y="3597768"/>
                </a:lnTo>
                <a:lnTo>
                  <a:pt x="13501892" y="3595772"/>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7" name="Google Shape;317;p26"/>
          <p:cNvSpPr txBox="1"/>
          <p:nvPr/>
        </p:nvSpPr>
        <p:spPr>
          <a:xfrm>
            <a:off x="17761225" y="320700"/>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02" name="Google Shape;402;p35"/>
          <p:cNvGrpSpPr/>
          <p:nvPr/>
        </p:nvGrpSpPr>
        <p:grpSpPr>
          <a:xfrm>
            <a:off x="17761225" y="320700"/>
            <a:ext cx="1890600" cy="303900"/>
            <a:chOff x="1130925" y="10414725"/>
            <a:chExt cx="1890600" cy="303900"/>
          </a:xfrm>
        </p:grpSpPr>
        <p:sp>
          <p:nvSpPr>
            <p:cNvPr id="403" name="Google Shape;403;p35"/>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05" name="Google Shape;405;p35"/>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What Kind of Data Security Do Cloud Providers Offer?</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06" name="Google Shape;406;p35"/>
          <p:cNvPicPr preferRelativeResize="0"/>
          <p:nvPr/>
        </p:nvPicPr>
        <p:blipFill>
          <a:blip r:embed="rId3">
            <a:alphaModFix/>
          </a:blip>
          <a:stretch>
            <a:fillRect/>
          </a:stretch>
        </p:blipFill>
        <p:spPr>
          <a:xfrm>
            <a:off x="1890076" y="2089350"/>
            <a:ext cx="16323948" cy="921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12" name="Google Shape;412;p36"/>
          <p:cNvGrpSpPr/>
          <p:nvPr/>
        </p:nvGrpSpPr>
        <p:grpSpPr>
          <a:xfrm>
            <a:off x="17761225" y="320700"/>
            <a:ext cx="1890600" cy="303900"/>
            <a:chOff x="1130925" y="10414725"/>
            <a:chExt cx="1890600" cy="303900"/>
          </a:xfrm>
        </p:grpSpPr>
        <p:sp>
          <p:nvSpPr>
            <p:cNvPr id="413" name="Google Shape;413;p36"/>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15" name="Google Shape;415;p36"/>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3600">
                <a:latin typeface="Roboto"/>
                <a:ea typeface="Roboto"/>
                <a:cs typeface="Roboto"/>
                <a:sym typeface="Roboto"/>
              </a:rPr>
              <a:t>Which Laws Apply to American Cloud Providers?</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16" name="Google Shape;416;p36"/>
          <p:cNvPicPr preferRelativeResize="0"/>
          <p:nvPr/>
        </p:nvPicPr>
        <p:blipFill>
          <a:blip r:embed="rId3">
            <a:alphaModFix/>
          </a:blip>
          <a:stretch>
            <a:fillRect/>
          </a:stretch>
        </p:blipFill>
        <p:spPr>
          <a:xfrm>
            <a:off x="1832025" y="2089350"/>
            <a:ext cx="16440050" cy="92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22" name="Google Shape;422;p37"/>
          <p:cNvGrpSpPr/>
          <p:nvPr/>
        </p:nvGrpSpPr>
        <p:grpSpPr>
          <a:xfrm>
            <a:off x="17761225" y="320700"/>
            <a:ext cx="1890600" cy="303900"/>
            <a:chOff x="1130925" y="10414725"/>
            <a:chExt cx="1890600" cy="303900"/>
          </a:xfrm>
        </p:grpSpPr>
        <p:sp>
          <p:nvSpPr>
            <p:cNvPr id="423" name="Google Shape;423;p37"/>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25" name="Google Shape;425;p37"/>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In What Country Will the Data Be Stored?</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26" name="Google Shape;426;p37"/>
          <p:cNvPicPr preferRelativeResize="0"/>
          <p:nvPr/>
        </p:nvPicPr>
        <p:blipFill>
          <a:blip r:embed="rId3">
            <a:alphaModFix/>
          </a:blip>
          <a:stretch>
            <a:fillRect/>
          </a:stretch>
        </p:blipFill>
        <p:spPr>
          <a:xfrm>
            <a:off x="1823546" y="2089350"/>
            <a:ext cx="16457008" cy="92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8"/>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32" name="Google Shape;432;p38"/>
          <p:cNvGrpSpPr/>
          <p:nvPr/>
        </p:nvGrpSpPr>
        <p:grpSpPr>
          <a:xfrm>
            <a:off x="17761225" y="320700"/>
            <a:ext cx="1890600" cy="303900"/>
            <a:chOff x="1130925" y="10414725"/>
            <a:chExt cx="1890600" cy="303900"/>
          </a:xfrm>
        </p:grpSpPr>
        <p:sp>
          <p:nvSpPr>
            <p:cNvPr id="433" name="Google Shape;433;p38"/>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35" name="Google Shape;435;p38"/>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What Level of Data Protection Does the Banking Solution Offer?</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36" name="Google Shape;436;p38"/>
          <p:cNvPicPr preferRelativeResize="0"/>
          <p:nvPr/>
        </p:nvPicPr>
        <p:blipFill>
          <a:blip r:embed="rId3">
            <a:alphaModFix/>
          </a:blip>
          <a:stretch>
            <a:fillRect/>
          </a:stretch>
        </p:blipFill>
        <p:spPr>
          <a:xfrm>
            <a:off x="1875166" y="2089350"/>
            <a:ext cx="16353769" cy="9220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9"/>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42" name="Google Shape;442;p39"/>
          <p:cNvGrpSpPr/>
          <p:nvPr/>
        </p:nvGrpSpPr>
        <p:grpSpPr>
          <a:xfrm>
            <a:off x="17761225" y="320700"/>
            <a:ext cx="1890600" cy="303900"/>
            <a:chOff x="1130925" y="10414725"/>
            <a:chExt cx="1890600" cy="303900"/>
          </a:xfrm>
        </p:grpSpPr>
        <p:sp>
          <p:nvSpPr>
            <p:cNvPr id="443" name="Google Shape;443;p39"/>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45" name="Google Shape;445;p39"/>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3600">
                <a:latin typeface="Roboto"/>
                <a:ea typeface="Roboto"/>
                <a:cs typeface="Roboto"/>
                <a:sym typeface="Roboto"/>
              </a:rPr>
              <a:t>Are There any Differences in Data Protection between Shared and Dedicated Instances</a:t>
            </a:r>
            <a:r>
              <a:rPr lang="en-US" sz="3600">
                <a:latin typeface="Roboto"/>
                <a:ea typeface="Roboto"/>
                <a:cs typeface="Roboto"/>
                <a:sym typeface="Roboto"/>
              </a:rPr>
              <a:t>?</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46" name="Google Shape;446;p39"/>
          <p:cNvPicPr preferRelativeResize="0"/>
          <p:nvPr/>
        </p:nvPicPr>
        <p:blipFill>
          <a:blip r:embed="rId3">
            <a:alphaModFix/>
          </a:blip>
          <a:stretch>
            <a:fillRect/>
          </a:stretch>
        </p:blipFill>
        <p:spPr>
          <a:xfrm>
            <a:off x="1845230" y="2089350"/>
            <a:ext cx="16413639" cy="9219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52" name="Google Shape;452;p40"/>
          <p:cNvGrpSpPr/>
          <p:nvPr/>
        </p:nvGrpSpPr>
        <p:grpSpPr>
          <a:xfrm>
            <a:off x="17761225" y="320700"/>
            <a:ext cx="1890600" cy="303900"/>
            <a:chOff x="1130925" y="10414725"/>
            <a:chExt cx="1890600" cy="303900"/>
          </a:xfrm>
        </p:grpSpPr>
        <p:sp>
          <p:nvSpPr>
            <p:cNvPr id="453" name="Google Shape;453;p40"/>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55" name="Google Shape;455;p40"/>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Will Data Be Encrypted Regardless of the Type of Connection Used?</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56" name="Google Shape;456;p40"/>
          <p:cNvPicPr preferRelativeResize="0"/>
          <p:nvPr/>
        </p:nvPicPr>
        <p:blipFill>
          <a:blip r:embed="rId3">
            <a:alphaModFix/>
          </a:blip>
          <a:stretch>
            <a:fillRect/>
          </a:stretch>
        </p:blipFill>
        <p:spPr>
          <a:xfrm>
            <a:off x="1860250" y="2089350"/>
            <a:ext cx="16383599" cy="92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62" name="Google Shape;462;p41"/>
          <p:cNvGrpSpPr/>
          <p:nvPr/>
        </p:nvGrpSpPr>
        <p:grpSpPr>
          <a:xfrm>
            <a:off x="17761225" y="320700"/>
            <a:ext cx="1890600" cy="303900"/>
            <a:chOff x="1130925" y="10414725"/>
            <a:chExt cx="1890600" cy="303900"/>
          </a:xfrm>
        </p:grpSpPr>
        <p:sp>
          <p:nvSpPr>
            <p:cNvPr id="463" name="Google Shape;463;p41"/>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65" name="Google Shape;465;p41"/>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Who Controls the Data?</a:t>
            </a:r>
            <a:endParaRPr sz="36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66" name="Google Shape;466;p41"/>
          <p:cNvPicPr preferRelativeResize="0"/>
          <p:nvPr/>
        </p:nvPicPr>
        <p:blipFill>
          <a:blip r:embed="rId3">
            <a:alphaModFix/>
          </a:blip>
          <a:stretch>
            <a:fillRect/>
          </a:stretch>
        </p:blipFill>
        <p:spPr>
          <a:xfrm>
            <a:off x="1815077" y="2089350"/>
            <a:ext cx="16473947" cy="92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2"/>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72" name="Google Shape;472;p42"/>
          <p:cNvGrpSpPr/>
          <p:nvPr/>
        </p:nvGrpSpPr>
        <p:grpSpPr>
          <a:xfrm>
            <a:off x="17761225" y="320700"/>
            <a:ext cx="1890600" cy="303900"/>
            <a:chOff x="1130925" y="10414725"/>
            <a:chExt cx="1890600" cy="303900"/>
          </a:xfrm>
        </p:grpSpPr>
        <p:sp>
          <p:nvSpPr>
            <p:cNvPr id="473" name="Google Shape;473;p42"/>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75" name="Google Shape;475;p42"/>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What Measures Are in Place To Avoid Data Loss?</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76" name="Google Shape;476;p42"/>
          <p:cNvPicPr preferRelativeResize="0"/>
          <p:nvPr/>
        </p:nvPicPr>
        <p:blipFill>
          <a:blip r:embed="rId3">
            <a:alphaModFix/>
          </a:blip>
          <a:stretch>
            <a:fillRect/>
          </a:stretch>
        </p:blipFill>
        <p:spPr>
          <a:xfrm>
            <a:off x="1851808" y="2089350"/>
            <a:ext cx="16400484" cy="92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82" name="Google Shape;482;p43"/>
          <p:cNvGrpSpPr/>
          <p:nvPr/>
        </p:nvGrpSpPr>
        <p:grpSpPr>
          <a:xfrm>
            <a:off x="17761225" y="320700"/>
            <a:ext cx="1890600" cy="303900"/>
            <a:chOff x="1130925" y="10414725"/>
            <a:chExt cx="1890600" cy="303900"/>
          </a:xfrm>
        </p:grpSpPr>
        <p:sp>
          <p:nvSpPr>
            <p:cNvPr id="483" name="Google Shape;483;p43"/>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485" name="Google Shape;485;p43"/>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3600">
                <a:latin typeface="Roboto"/>
                <a:ea typeface="Roboto"/>
                <a:cs typeface="Roboto"/>
                <a:sym typeface="Roboto"/>
              </a:rPr>
              <a:t>What Are My Responsibilities When Adopting a Cloud Banking Solution</a:t>
            </a:r>
            <a:r>
              <a:rPr lang="en-US" sz="3600">
                <a:latin typeface="Roboto"/>
                <a:ea typeface="Roboto"/>
                <a:cs typeface="Roboto"/>
                <a:sym typeface="Roboto"/>
              </a:rPr>
              <a:t>?</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486" name="Google Shape;486;p43"/>
          <p:cNvPicPr preferRelativeResize="0"/>
          <p:nvPr/>
        </p:nvPicPr>
        <p:blipFill>
          <a:blip r:embed="rId3">
            <a:alphaModFix/>
          </a:blip>
          <a:stretch>
            <a:fillRect/>
          </a:stretch>
        </p:blipFill>
        <p:spPr>
          <a:xfrm>
            <a:off x="1845230" y="2089350"/>
            <a:ext cx="16413639" cy="9219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9731050" y="2652750"/>
            <a:ext cx="9942600" cy="239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7200"/>
              <a:t>Why</a:t>
            </a:r>
            <a:r>
              <a:rPr lang="en-US" sz="7200"/>
              <a:t> Transitioning to Cloud Banking Is the Best Solution</a:t>
            </a:r>
            <a:endParaRPr sz="7200"/>
          </a:p>
        </p:txBody>
      </p:sp>
      <p:sp>
        <p:nvSpPr>
          <p:cNvPr id="323" name="Google Shape;323;p27"/>
          <p:cNvSpPr/>
          <p:nvPr/>
        </p:nvSpPr>
        <p:spPr>
          <a:xfrm rot="4222459">
            <a:off x="750875" y="4973633"/>
            <a:ext cx="6140752" cy="5948312"/>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4" name="Google Shape;324;p27"/>
          <p:cNvSpPr/>
          <p:nvPr/>
        </p:nvSpPr>
        <p:spPr>
          <a:xfrm rot="4225612">
            <a:off x="281277" y="5682746"/>
            <a:ext cx="4282847" cy="3621002"/>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25" name="Google Shape;325;p27"/>
          <p:cNvGrpSpPr/>
          <p:nvPr/>
        </p:nvGrpSpPr>
        <p:grpSpPr>
          <a:xfrm>
            <a:off x="493350" y="320700"/>
            <a:ext cx="1890600" cy="303900"/>
            <a:chOff x="1130925" y="10414725"/>
            <a:chExt cx="1890600" cy="303900"/>
          </a:xfrm>
        </p:grpSpPr>
        <p:sp>
          <p:nvSpPr>
            <p:cNvPr id="326" name="Google Shape;326;p27"/>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Calibri"/>
                  <a:ea typeface="Calibri"/>
                  <a:cs typeface="Calibri"/>
                  <a:sym typeface="Calibri"/>
                </a:rPr>
                <a:t>Confidential</a:t>
              </a:r>
              <a:endParaRPr>
                <a:solidFill>
                  <a:srgbClr val="FFFF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33" name="Google Shape;333;p28"/>
          <p:cNvGrpSpPr/>
          <p:nvPr/>
        </p:nvGrpSpPr>
        <p:grpSpPr>
          <a:xfrm>
            <a:off x="17761225" y="320700"/>
            <a:ext cx="1890600" cy="303900"/>
            <a:chOff x="1130925" y="10414725"/>
            <a:chExt cx="1890600" cy="303900"/>
          </a:xfrm>
        </p:grpSpPr>
        <p:sp>
          <p:nvSpPr>
            <p:cNvPr id="334" name="Google Shape;334;p28"/>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336" name="Google Shape;336;p28"/>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3800"/>
              <a:buFont typeface="Poppins Medium"/>
              <a:buNone/>
            </a:pPr>
            <a:r>
              <a:rPr lang="en-US" sz="3600">
                <a:solidFill>
                  <a:srgbClr val="000000"/>
                </a:solidFill>
                <a:latin typeface="Roboto"/>
                <a:ea typeface="Roboto"/>
                <a:cs typeface="Roboto"/>
                <a:sym typeface="Roboto"/>
              </a:rPr>
              <a:t>Banks invest on cloud-native fintech to set themselves up for a new era of banking</a:t>
            </a:r>
            <a:endParaRPr sz="36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3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3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3000">
              <a:solidFill>
                <a:srgbClr val="000000"/>
              </a:solidFill>
              <a:latin typeface="Roboto"/>
              <a:ea typeface="Roboto"/>
              <a:cs typeface="Roboto"/>
              <a:sym typeface="Roboto"/>
            </a:endParaRPr>
          </a:p>
        </p:txBody>
      </p:sp>
      <p:pic>
        <p:nvPicPr>
          <p:cNvPr id="337" name="Google Shape;337;p28"/>
          <p:cNvPicPr preferRelativeResize="0"/>
          <p:nvPr/>
        </p:nvPicPr>
        <p:blipFill>
          <a:blip r:embed="rId3">
            <a:alphaModFix/>
          </a:blip>
          <a:stretch>
            <a:fillRect/>
          </a:stretch>
        </p:blipFill>
        <p:spPr>
          <a:xfrm>
            <a:off x="1830157" y="2089350"/>
            <a:ext cx="16443786" cy="9219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9"/>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43" name="Google Shape;343;p29"/>
          <p:cNvGrpSpPr/>
          <p:nvPr/>
        </p:nvGrpSpPr>
        <p:grpSpPr>
          <a:xfrm>
            <a:off x="17761225" y="320700"/>
            <a:ext cx="1890600" cy="303900"/>
            <a:chOff x="1130925" y="10414725"/>
            <a:chExt cx="1890600" cy="303900"/>
          </a:xfrm>
        </p:grpSpPr>
        <p:sp>
          <p:nvSpPr>
            <p:cNvPr id="344" name="Google Shape;344;p29"/>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346" name="Google Shape;346;p29"/>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3800"/>
              <a:buFont typeface="Poppins Medium"/>
              <a:buNone/>
            </a:pPr>
            <a:r>
              <a:rPr lang="en-US" sz="3600">
                <a:solidFill>
                  <a:srgbClr val="000000"/>
                </a:solidFill>
                <a:latin typeface="Roboto"/>
                <a:ea typeface="Roboto"/>
                <a:cs typeface="Roboto"/>
                <a:sym typeface="Roboto"/>
              </a:rPr>
              <a:t>Why are banks making bets on cloud-native fintechs now?</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347" name="Google Shape;347;p29"/>
          <p:cNvPicPr preferRelativeResize="0"/>
          <p:nvPr/>
        </p:nvPicPr>
        <p:blipFill>
          <a:blip r:embed="rId3">
            <a:alphaModFix/>
          </a:blip>
          <a:stretch>
            <a:fillRect/>
          </a:stretch>
        </p:blipFill>
        <p:spPr>
          <a:xfrm>
            <a:off x="1890076" y="2089350"/>
            <a:ext cx="16323948" cy="9219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53" name="Google Shape;353;p30"/>
          <p:cNvGrpSpPr/>
          <p:nvPr/>
        </p:nvGrpSpPr>
        <p:grpSpPr>
          <a:xfrm>
            <a:off x="17761225" y="320700"/>
            <a:ext cx="1890600" cy="303900"/>
            <a:chOff x="1130925" y="10414725"/>
            <a:chExt cx="1890600" cy="303900"/>
          </a:xfrm>
        </p:grpSpPr>
        <p:sp>
          <p:nvSpPr>
            <p:cNvPr id="354" name="Google Shape;354;p30"/>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356" name="Google Shape;356;p30"/>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3800"/>
              <a:buFont typeface="Poppins Medium"/>
              <a:buNone/>
            </a:pPr>
            <a:r>
              <a:rPr lang="en-US" sz="3600">
                <a:solidFill>
                  <a:srgbClr val="000000"/>
                </a:solidFill>
                <a:latin typeface="Roboto"/>
                <a:ea typeface="Roboto"/>
                <a:cs typeface="Roboto"/>
                <a:sym typeface="Roboto"/>
              </a:rPr>
              <a:t>Why are banks making bets on cloud-native fintechs now? </a:t>
            </a:r>
            <a:endParaRPr sz="36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357" name="Google Shape;357;p30"/>
          <p:cNvPicPr preferRelativeResize="0"/>
          <p:nvPr/>
        </p:nvPicPr>
        <p:blipFill>
          <a:blip r:embed="rId3">
            <a:alphaModFix/>
          </a:blip>
          <a:stretch>
            <a:fillRect/>
          </a:stretch>
        </p:blipFill>
        <p:spPr>
          <a:xfrm>
            <a:off x="1892007" y="2089350"/>
            <a:ext cx="16320085" cy="9220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63" name="Google Shape;363;p31"/>
          <p:cNvGrpSpPr/>
          <p:nvPr/>
        </p:nvGrpSpPr>
        <p:grpSpPr>
          <a:xfrm>
            <a:off x="17761225" y="320700"/>
            <a:ext cx="1890600" cy="303900"/>
            <a:chOff x="1130925" y="10414725"/>
            <a:chExt cx="1890600" cy="303900"/>
          </a:xfrm>
        </p:grpSpPr>
        <p:sp>
          <p:nvSpPr>
            <p:cNvPr id="364" name="Google Shape;364;p31"/>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366" name="Google Shape;366;p31"/>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3800"/>
              <a:buFont typeface="Poppins Medium"/>
              <a:buNone/>
            </a:pPr>
            <a:r>
              <a:rPr lang="en-US" sz="3600">
                <a:solidFill>
                  <a:srgbClr val="000000"/>
                </a:solidFill>
                <a:latin typeface="Roboto"/>
                <a:ea typeface="Roboto"/>
                <a:cs typeface="Roboto"/>
                <a:sym typeface="Roboto"/>
              </a:rPr>
              <a:t>Why are banks making bets on cloud-native fintechs now?</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367" name="Google Shape;367;p31"/>
          <p:cNvPicPr preferRelativeResize="0"/>
          <p:nvPr/>
        </p:nvPicPr>
        <p:blipFill>
          <a:blip r:embed="rId3">
            <a:alphaModFix/>
          </a:blip>
          <a:stretch>
            <a:fillRect/>
          </a:stretch>
        </p:blipFill>
        <p:spPr>
          <a:xfrm>
            <a:off x="1868673" y="2089350"/>
            <a:ext cx="16366754" cy="922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73" name="Google Shape;373;p32"/>
          <p:cNvGrpSpPr/>
          <p:nvPr/>
        </p:nvGrpSpPr>
        <p:grpSpPr>
          <a:xfrm>
            <a:off x="17761225" y="320700"/>
            <a:ext cx="1890600" cy="303900"/>
            <a:chOff x="1130925" y="10414725"/>
            <a:chExt cx="1890600" cy="303900"/>
          </a:xfrm>
        </p:grpSpPr>
        <p:sp>
          <p:nvSpPr>
            <p:cNvPr id="374" name="Google Shape;374;p32"/>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sp>
        <p:nvSpPr>
          <p:cNvPr id="376" name="Google Shape;376;p32"/>
          <p:cNvSpPr txBox="1"/>
          <p:nvPr>
            <p:ph type="title"/>
          </p:nvPr>
        </p:nvSpPr>
        <p:spPr>
          <a:xfrm>
            <a:off x="1056700" y="1143750"/>
            <a:ext cx="18244800" cy="7932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3800"/>
              <a:buFont typeface="Poppins Medium"/>
              <a:buNone/>
            </a:pPr>
            <a:r>
              <a:rPr lang="en-US" sz="3600">
                <a:solidFill>
                  <a:srgbClr val="000000"/>
                </a:solidFill>
                <a:latin typeface="Roboto"/>
                <a:ea typeface="Roboto"/>
                <a:cs typeface="Roboto"/>
                <a:sym typeface="Roboto"/>
              </a:rPr>
              <a:t>What Happens if You Ignore the Cloud?</a:t>
            </a:r>
            <a:endParaRPr sz="36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p:txBody>
      </p:sp>
      <p:pic>
        <p:nvPicPr>
          <p:cNvPr id="377" name="Google Shape;377;p32"/>
          <p:cNvPicPr preferRelativeResize="0"/>
          <p:nvPr/>
        </p:nvPicPr>
        <p:blipFill>
          <a:blip r:embed="rId3">
            <a:alphaModFix/>
          </a:blip>
          <a:stretch>
            <a:fillRect/>
          </a:stretch>
        </p:blipFill>
        <p:spPr>
          <a:xfrm>
            <a:off x="1868673" y="2089350"/>
            <a:ext cx="16366754" cy="92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9731050" y="2652750"/>
            <a:ext cx="9942600" cy="239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7200"/>
          </a:p>
          <a:p>
            <a:pPr indent="0" lvl="0" marL="12700" marR="5080" rtl="0" algn="ctr">
              <a:lnSpc>
                <a:spcPct val="107478"/>
              </a:lnSpc>
              <a:spcBef>
                <a:spcPts val="0"/>
              </a:spcBef>
              <a:spcAft>
                <a:spcPts val="0"/>
              </a:spcAft>
              <a:buClr>
                <a:schemeClr val="dk1"/>
              </a:buClr>
              <a:buSzPts val="11600"/>
              <a:buFont typeface="Arial"/>
              <a:buNone/>
            </a:pPr>
            <a:r>
              <a:rPr lang="en-US" sz="7200"/>
              <a:t>Roadmap to a Successful Cloud Banking Adoption</a:t>
            </a:r>
            <a:endParaRPr sz="7200">
              <a:solidFill>
                <a:srgbClr val="4FB545"/>
              </a:solidFill>
            </a:endParaRPr>
          </a:p>
          <a:p>
            <a:pPr indent="0" lvl="0" marL="0" rtl="0" algn="l">
              <a:spcBef>
                <a:spcPts val="0"/>
              </a:spcBef>
              <a:spcAft>
                <a:spcPts val="0"/>
              </a:spcAft>
              <a:buNone/>
            </a:pPr>
            <a:r>
              <a:t/>
            </a:r>
            <a:endParaRPr sz="3000"/>
          </a:p>
        </p:txBody>
      </p:sp>
      <p:sp>
        <p:nvSpPr>
          <p:cNvPr id="383" name="Google Shape;383;p33"/>
          <p:cNvSpPr/>
          <p:nvPr/>
        </p:nvSpPr>
        <p:spPr>
          <a:xfrm rot="4222459">
            <a:off x="750875" y="4973633"/>
            <a:ext cx="6140752" cy="5948312"/>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p33"/>
          <p:cNvSpPr/>
          <p:nvPr/>
        </p:nvSpPr>
        <p:spPr>
          <a:xfrm rot="4225612">
            <a:off x="281277" y="5682746"/>
            <a:ext cx="4282847" cy="3621002"/>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90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85" name="Google Shape;385;p33"/>
          <p:cNvGrpSpPr/>
          <p:nvPr/>
        </p:nvGrpSpPr>
        <p:grpSpPr>
          <a:xfrm>
            <a:off x="493350" y="320700"/>
            <a:ext cx="1890600" cy="303900"/>
            <a:chOff x="1130925" y="10414725"/>
            <a:chExt cx="1890600" cy="303900"/>
          </a:xfrm>
        </p:grpSpPr>
        <p:sp>
          <p:nvSpPr>
            <p:cNvPr id="386" name="Google Shape;386;p33"/>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Calibri"/>
                  <a:ea typeface="Calibri"/>
                  <a:cs typeface="Calibri"/>
                  <a:sym typeface="Calibri"/>
                </a:rPr>
                <a:t>Confidential</a:t>
              </a:r>
              <a:endParaRPr>
                <a:solidFill>
                  <a:srgbClr val="FFFFFF"/>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4"/>
          <p:cNvSpPr/>
          <p:nvPr/>
        </p:nvSpPr>
        <p:spPr>
          <a:xfrm>
            <a:off x="8073139" y="5708201"/>
            <a:ext cx="8967469" cy="5527040"/>
          </a:xfrm>
          <a:custGeom>
            <a:rect b="b" l="l" r="r" t="t"/>
            <a:pathLst>
              <a:path extrusionOk="0" h="5527040" w="8967469">
                <a:moveTo>
                  <a:pt x="0" y="5526424"/>
                </a:moveTo>
                <a:lnTo>
                  <a:pt x="26582" y="5420139"/>
                </a:lnTo>
                <a:lnTo>
                  <a:pt x="53694" y="5315115"/>
                </a:lnTo>
                <a:lnTo>
                  <a:pt x="81328" y="5211347"/>
                </a:lnTo>
                <a:lnTo>
                  <a:pt x="109480" y="5108828"/>
                </a:lnTo>
                <a:lnTo>
                  <a:pt x="138145" y="5007552"/>
                </a:lnTo>
                <a:lnTo>
                  <a:pt x="167318" y="4907513"/>
                </a:lnTo>
                <a:lnTo>
                  <a:pt x="196993" y="4808704"/>
                </a:lnTo>
                <a:lnTo>
                  <a:pt x="227164" y="4711119"/>
                </a:lnTo>
                <a:lnTo>
                  <a:pt x="257828" y="4614751"/>
                </a:lnTo>
                <a:lnTo>
                  <a:pt x="288978" y="4519594"/>
                </a:lnTo>
                <a:lnTo>
                  <a:pt x="320610" y="4425643"/>
                </a:lnTo>
                <a:lnTo>
                  <a:pt x="352717" y="4332889"/>
                </a:lnTo>
                <a:lnTo>
                  <a:pt x="385296" y="4241328"/>
                </a:lnTo>
                <a:lnTo>
                  <a:pt x="418340" y="4150953"/>
                </a:lnTo>
                <a:lnTo>
                  <a:pt x="451845" y="4061757"/>
                </a:lnTo>
                <a:lnTo>
                  <a:pt x="485804" y="3973734"/>
                </a:lnTo>
                <a:lnTo>
                  <a:pt x="520214" y="3886878"/>
                </a:lnTo>
                <a:lnTo>
                  <a:pt x="555069" y="3801183"/>
                </a:lnTo>
                <a:lnTo>
                  <a:pt x="590363" y="3716641"/>
                </a:lnTo>
                <a:lnTo>
                  <a:pt x="626092" y="3633247"/>
                </a:lnTo>
                <a:lnTo>
                  <a:pt x="662249" y="3550995"/>
                </a:lnTo>
                <a:lnTo>
                  <a:pt x="698831" y="3469877"/>
                </a:lnTo>
                <a:lnTo>
                  <a:pt x="735831" y="3389888"/>
                </a:lnTo>
                <a:lnTo>
                  <a:pt x="773244" y="3311022"/>
                </a:lnTo>
                <a:lnTo>
                  <a:pt x="811066" y="3233271"/>
                </a:lnTo>
                <a:lnTo>
                  <a:pt x="849290" y="3156630"/>
                </a:lnTo>
                <a:lnTo>
                  <a:pt x="887913" y="3081093"/>
                </a:lnTo>
                <a:lnTo>
                  <a:pt x="926928" y="3006652"/>
                </a:lnTo>
                <a:lnTo>
                  <a:pt x="966330" y="2933302"/>
                </a:lnTo>
                <a:lnTo>
                  <a:pt x="1006114" y="2861036"/>
                </a:lnTo>
                <a:lnTo>
                  <a:pt x="1046275" y="2789848"/>
                </a:lnTo>
                <a:lnTo>
                  <a:pt x="1086807" y="2719732"/>
                </a:lnTo>
                <a:lnTo>
                  <a:pt x="1127706" y="2650680"/>
                </a:lnTo>
                <a:lnTo>
                  <a:pt x="1168966" y="2582688"/>
                </a:lnTo>
                <a:lnTo>
                  <a:pt x="1210582" y="2515748"/>
                </a:lnTo>
                <a:lnTo>
                  <a:pt x="1252549" y="2449855"/>
                </a:lnTo>
                <a:lnTo>
                  <a:pt x="1294861" y="2385001"/>
                </a:lnTo>
                <a:lnTo>
                  <a:pt x="1337514" y="2321181"/>
                </a:lnTo>
                <a:lnTo>
                  <a:pt x="1380501" y="2258387"/>
                </a:lnTo>
                <a:lnTo>
                  <a:pt x="1423818" y="2196615"/>
                </a:lnTo>
                <a:lnTo>
                  <a:pt x="1467460" y="2135857"/>
                </a:lnTo>
                <a:lnTo>
                  <a:pt x="1511421" y="2076107"/>
                </a:lnTo>
                <a:lnTo>
                  <a:pt x="1555696" y="2017359"/>
                </a:lnTo>
                <a:lnTo>
                  <a:pt x="1600281" y="1959606"/>
                </a:lnTo>
                <a:lnTo>
                  <a:pt x="1645168" y="1902843"/>
                </a:lnTo>
                <a:lnTo>
                  <a:pt x="1690354" y="1847062"/>
                </a:lnTo>
                <a:lnTo>
                  <a:pt x="1735834" y="1792257"/>
                </a:lnTo>
                <a:lnTo>
                  <a:pt x="1781601" y="1738423"/>
                </a:lnTo>
                <a:lnTo>
                  <a:pt x="1827651" y="1685552"/>
                </a:lnTo>
                <a:lnTo>
                  <a:pt x="1873979" y="1633638"/>
                </a:lnTo>
                <a:lnTo>
                  <a:pt x="1920579" y="1582676"/>
                </a:lnTo>
                <a:lnTo>
                  <a:pt x="1967446" y="1532658"/>
                </a:lnTo>
                <a:lnTo>
                  <a:pt x="2014575" y="1483578"/>
                </a:lnTo>
                <a:lnTo>
                  <a:pt x="2061960" y="1435430"/>
                </a:lnTo>
                <a:lnTo>
                  <a:pt x="2109597" y="1388208"/>
                </a:lnTo>
                <a:lnTo>
                  <a:pt x="2157480" y="1341905"/>
                </a:lnTo>
                <a:lnTo>
                  <a:pt x="2205604" y="1296515"/>
                </a:lnTo>
                <a:lnTo>
                  <a:pt x="2253964" y="1252032"/>
                </a:lnTo>
                <a:lnTo>
                  <a:pt x="2302554" y="1208449"/>
                </a:lnTo>
                <a:lnTo>
                  <a:pt x="2351369" y="1165759"/>
                </a:lnTo>
                <a:lnTo>
                  <a:pt x="2400405" y="1123957"/>
                </a:lnTo>
                <a:lnTo>
                  <a:pt x="2449655" y="1083037"/>
                </a:lnTo>
                <a:lnTo>
                  <a:pt x="2499115" y="1042991"/>
                </a:lnTo>
                <a:lnTo>
                  <a:pt x="2548779" y="1003814"/>
                </a:lnTo>
                <a:lnTo>
                  <a:pt x="2598642" y="965498"/>
                </a:lnTo>
                <a:lnTo>
                  <a:pt x="2648699" y="928039"/>
                </a:lnTo>
                <a:lnTo>
                  <a:pt x="2698945" y="891429"/>
                </a:lnTo>
                <a:lnTo>
                  <a:pt x="2749375" y="855662"/>
                </a:lnTo>
                <a:lnTo>
                  <a:pt x="2799982" y="820732"/>
                </a:lnTo>
                <a:lnTo>
                  <a:pt x="2850763" y="786632"/>
                </a:lnTo>
                <a:lnTo>
                  <a:pt x="2901711" y="753357"/>
                </a:lnTo>
                <a:lnTo>
                  <a:pt x="2952822" y="720899"/>
                </a:lnTo>
                <a:lnTo>
                  <a:pt x="3004090" y="689252"/>
                </a:lnTo>
                <a:lnTo>
                  <a:pt x="3055511" y="658411"/>
                </a:lnTo>
                <a:lnTo>
                  <a:pt x="3107078" y="628368"/>
                </a:lnTo>
                <a:lnTo>
                  <a:pt x="3158787" y="599117"/>
                </a:lnTo>
                <a:lnTo>
                  <a:pt x="3210632" y="570653"/>
                </a:lnTo>
                <a:lnTo>
                  <a:pt x="3262608" y="542968"/>
                </a:lnTo>
                <a:lnTo>
                  <a:pt x="3314711" y="516056"/>
                </a:lnTo>
                <a:lnTo>
                  <a:pt x="3366934" y="489911"/>
                </a:lnTo>
                <a:lnTo>
                  <a:pt x="3419272" y="464527"/>
                </a:lnTo>
                <a:lnTo>
                  <a:pt x="3471721" y="439897"/>
                </a:lnTo>
                <a:lnTo>
                  <a:pt x="3524275" y="416015"/>
                </a:lnTo>
                <a:lnTo>
                  <a:pt x="3576929" y="392875"/>
                </a:lnTo>
                <a:lnTo>
                  <a:pt x="3629677" y="370470"/>
                </a:lnTo>
                <a:lnTo>
                  <a:pt x="3682515" y="348793"/>
                </a:lnTo>
                <a:lnTo>
                  <a:pt x="3735437" y="327840"/>
                </a:lnTo>
                <a:lnTo>
                  <a:pt x="3788438" y="307602"/>
                </a:lnTo>
                <a:lnTo>
                  <a:pt x="3841512" y="288074"/>
                </a:lnTo>
                <a:lnTo>
                  <a:pt x="3894655" y="269250"/>
                </a:lnTo>
                <a:lnTo>
                  <a:pt x="3947861" y="251123"/>
                </a:lnTo>
                <a:lnTo>
                  <a:pt x="4001126" y="233686"/>
                </a:lnTo>
                <a:lnTo>
                  <a:pt x="4054443" y="216934"/>
                </a:lnTo>
                <a:lnTo>
                  <a:pt x="4107807" y="200861"/>
                </a:lnTo>
                <a:lnTo>
                  <a:pt x="4161214" y="185459"/>
                </a:lnTo>
                <a:lnTo>
                  <a:pt x="4214658" y="170722"/>
                </a:lnTo>
                <a:lnTo>
                  <a:pt x="4268134" y="156644"/>
                </a:lnTo>
                <a:lnTo>
                  <a:pt x="4321637" y="143219"/>
                </a:lnTo>
                <a:lnTo>
                  <a:pt x="4375161" y="130441"/>
                </a:lnTo>
                <a:lnTo>
                  <a:pt x="4428701" y="118302"/>
                </a:lnTo>
                <a:lnTo>
                  <a:pt x="4482252" y="106797"/>
                </a:lnTo>
                <a:lnTo>
                  <a:pt x="4535809" y="95920"/>
                </a:lnTo>
                <a:lnTo>
                  <a:pt x="4589367" y="85663"/>
                </a:lnTo>
                <a:lnTo>
                  <a:pt x="4642920" y="76021"/>
                </a:lnTo>
                <a:lnTo>
                  <a:pt x="4696462" y="66988"/>
                </a:lnTo>
                <a:lnTo>
                  <a:pt x="4749990" y="58556"/>
                </a:lnTo>
                <a:lnTo>
                  <a:pt x="4803498" y="50720"/>
                </a:lnTo>
                <a:lnTo>
                  <a:pt x="4856979" y="43473"/>
                </a:lnTo>
                <a:lnTo>
                  <a:pt x="4910430" y="36809"/>
                </a:lnTo>
                <a:lnTo>
                  <a:pt x="4963845" y="30722"/>
                </a:lnTo>
                <a:lnTo>
                  <a:pt x="5017219" y="25205"/>
                </a:lnTo>
                <a:lnTo>
                  <a:pt x="5070546" y="20252"/>
                </a:lnTo>
                <a:lnTo>
                  <a:pt x="5123821" y="15856"/>
                </a:lnTo>
                <a:lnTo>
                  <a:pt x="5177039" y="12011"/>
                </a:lnTo>
                <a:lnTo>
                  <a:pt x="5230196" y="8712"/>
                </a:lnTo>
                <a:lnTo>
                  <a:pt x="5283284" y="5951"/>
                </a:lnTo>
                <a:lnTo>
                  <a:pt x="5336301" y="3721"/>
                </a:lnTo>
                <a:lnTo>
                  <a:pt x="5389239" y="2018"/>
                </a:lnTo>
                <a:lnTo>
                  <a:pt x="5442094" y="834"/>
                </a:lnTo>
                <a:lnTo>
                  <a:pt x="5494861" y="164"/>
                </a:lnTo>
                <a:lnTo>
                  <a:pt x="5547534" y="0"/>
                </a:lnTo>
                <a:lnTo>
                  <a:pt x="5600109" y="336"/>
                </a:lnTo>
                <a:lnTo>
                  <a:pt x="5652579" y="1166"/>
                </a:lnTo>
                <a:lnTo>
                  <a:pt x="5704941" y="2485"/>
                </a:lnTo>
                <a:lnTo>
                  <a:pt x="5757187" y="4284"/>
                </a:lnTo>
                <a:lnTo>
                  <a:pt x="5809315" y="6559"/>
                </a:lnTo>
                <a:lnTo>
                  <a:pt x="5861317" y="9302"/>
                </a:lnTo>
                <a:lnTo>
                  <a:pt x="5913189" y="12508"/>
                </a:lnTo>
                <a:lnTo>
                  <a:pt x="5964926" y="16169"/>
                </a:lnTo>
                <a:lnTo>
                  <a:pt x="6016522" y="20280"/>
                </a:lnTo>
                <a:lnTo>
                  <a:pt x="6067973" y="24835"/>
                </a:lnTo>
                <a:lnTo>
                  <a:pt x="6119272" y="29826"/>
                </a:lnTo>
                <a:lnTo>
                  <a:pt x="6170415" y="35248"/>
                </a:lnTo>
                <a:lnTo>
                  <a:pt x="6221397" y="41095"/>
                </a:lnTo>
                <a:lnTo>
                  <a:pt x="6272212" y="47359"/>
                </a:lnTo>
                <a:lnTo>
                  <a:pt x="6322855" y="54035"/>
                </a:lnTo>
                <a:lnTo>
                  <a:pt x="6373320" y="61116"/>
                </a:lnTo>
                <a:lnTo>
                  <a:pt x="6423604" y="68595"/>
                </a:lnTo>
                <a:lnTo>
                  <a:pt x="6473700" y="76468"/>
                </a:lnTo>
                <a:lnTo>
                  <a:pt x="6523603" y="84726"/>
                </a:lnTo>
                <a:lnTo>
                  <a:pt x="6573307" y="93365"/>
                </a:lnTo>
                <a:lnTo>
                  <a:pt x="6622809" y="102377"/>
                </a:lnTo>
                <a:lnTo>
                  <a:pt x="6672102" y="111756"/>
                </a:lnTo>
                <a:lnTo>
                  <a:pt x="6721181" y="121495"/>
                </a:lnTo>
                <a:lnTo>
                  <a:pt x="6770042" y="131590"/>
                </a:lnTo>
                <a:lnTo>
                  <a:pt x="6818678" y="142032"/>
                </a:lnTo>
                <a:lnTo>
                  <a:pt x="6867085" y="152816"/>
                </a:lnTo>
                <a:lnTo>
                  <a:pt x="6915257" y="163936"/>
                </a:lnTo>
                <a:lnTo>
                  <a:pt x="6963189" y="175384"/>
                </a:lnTo>
                <a:lnTo>
                  <a:pt x="7010876" y="187156"/>
                </a:lnTo>
                <a:lnTo>
                  <a:pt x="7058313" y="199243"/>
                </a:lnTo>
                <a:lnTo>
                  <a:pt x="7105494" y="211641"/>
                </a:lnTo>
                <a:lnTo>
                  <a:pt x="7152414" y="224342"/>
                </a:lnTo>
                <a:lnTo>
                  <a:pt x="7199068" y="237341"/>
                </a:lnTo>
                <a:lnTo>
                  <a:pt x="7245452" y="250631"/>
                </a:lnTo>
                <a:lnTo>
                  <a:pt x="7291558" y="264205"/>
                </a:lnTo>
                <a:lnTo>
                  <a:pt x="7337383" y="278058"/>
                </a:lnTo>
                <a:lnTo>
                  <a:pt x="7382921" y="292182"/>
                </a:lnTo>
                <a:lnTo>
                  <a:pt x="7428167" y="306573"/>
                </a:lnTo>
                <a:lnTo>
                  <a:pt x="7473116" y="321222"/>
                </a:lnTo>
                <a:lnTo>
                  <a:pt x="7517762" y="336124"/>
                </a:lnTo>
                <a:lnTo>
                  <a:pt x="7562100" y="351273"/>
                </a:lnTo>
                <a:lnTo>
                  <a:pt x="7606125" y="366663"/>
                </a:lnTo>
                <a:lnTo>
                  <a:pt x="7649831" y="382286"/>
                </a:lnTo>
                <a:lnTo>
                  <a:pt x="7693215" y="398136"/>
                </a:lnTo>
                <a:lnTo>
                  <a:pt x="7736269" y="414208"/>
                </a:lnTo>
                <a:lnTo>
                  <a:pt x="7778990" y="430494"/>
                </a:lnTo>
                <a:lnTo>
                  <a:pt x="7821371" y="446989"/>
                </a:lnTo>
                <a:lnTo>
                  <a:pt x="7863408" y="463687"/>
                </a:lnTo>
                <a:lnTo>
                  <a:pt x="7905096" y="480580"/>
                </a:lnTo>
                <a:lnTo>
                  <a:pt x="7946428" y="497662"/>
                </a:lnTo>
                <a:lnTo>
                  <a:pt x="7987400" y="514928"/>
                </a:lnTo>
                <a:lnTo>
                  <a:pt x="8028008" y="532370"/>
                </a:lnTo>
                <a:lnTo>
                  <a:pt x="8068244" y="549983"/>
                </a:lnTo>
                <a:lnTo>
                  <a:pt x="8108105" y="567759"/>
                </a:lnTo>
                <a:lnTo>
                  <a:pt x="8147585" y="585694"/>
                </a:lnTo>
                <a:lnTo>
                  <a:pt x="8186678" y="603780"/>
                </a:lnTo>
                <a:lnTo>
                  <a:pt x="8225380" y="622011"/>
                </a:lnTo>
                <a:lnTo>
                  <a:pt x="8263686" y="640380"/>
                </a:lnTo>
                <a:lnTo>
                  <a:pt x="8301589" y="658882"/>
                </a:lnTo>
                <a:lnTo>
                  <a:pt x="8339086" y="677510"/>
                </a:lnTo>
                <a:lnTo>
                  <a:pt x="8376170" y="696258"/>
                </a:lnTo>
                <a:lnTo>
                  <a:pt x="8412836" y="715118"/>
                </a:lnTo>
                <a:lnTo>
                  <a:pt x="8449080" y="734086"/>
                </a:lnTo>
                <a:lnTo>
                  <a:pt x="8484896" y="753155"/>
                </a:lnTo>
                <a:lnTo>
                  <a:pt x="8520278" y="772317"/>
                </a:lnTo>
                <a:lnTo>
                  <a:pt x="8555222" y="791568"/>
                </a:lnTo>
                <a:lnTo>
                  <a:pt x="8589722" y="810900"/>
                </a:lnTo>
                <a:lnTo>
                  <a:pt x="8623774" y="830307"/>
                </a:lnTo>
                <a:lnTo>
                  <a:pt x="8657371" y="849783"/>
                </a:lnTo>
                <a:lnTo>
                  <a:pt x="8690509" y="869322"/>
                </a:lnTo>
                <a:lnTo>
                  <a:pt x="8755385" y="908562"/>
                </a:lnTo>
                <a:lnTo>
                  <a:pt x="8818361" y="947976"/>
                </a:lnTo>
                <a:lnTo>
                  <a:pt x="8879395" y="987512"/>
                </a:lnTo>
                <a:lnTo>
                  <a:pt x="8938445" y="1027122"/>
                </a:lnTo>
                <a:lnTo>
                  <a:pt x="8967213" y="1046938"/>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93" name="Google Shape;393;p34"/>
          <p:cNvGrpSpPr/>
          <p:nvPr/>
        </p:nvGrpSpPr>
        <p:grpSpPr>
          <a:xfrm>
            <a:off x="17761225" y="320700"/>
            <a:ext cx="1890600" cy="303900"/>
            <a:chOff x="1130925" y="10414725"/>
            <a:chExt cx="1890600" cy="303900"/>
          </a:xfrm>
        </p:grpSpPr>
        <p:sp>
          <p:nvSpPr>
            <p:cNvPr id="394" name="Google Shape;394;p34"/>
            <p:cNvSpPr/>
            <p:nvPr/>
          </p:nvSpPr>
          <p:spPr>
            <a:xfrm>
              <a:off x="1130925" y="10414725"/>
              <a:ext cx="1890600" cy="303900"/>
            </a:xfrm>
            <a:prstGeom prst="rect">
              <a:avLst/>
            </a:prstGeom>
            <a:noFill/>
            <a:ln cap="flat" cmpd="sng" w="9525">
              <a:solidFill>
                <a:srgbClr val="96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txBox="1"/>
            <p:nvPr/>
          </p:nvSpPr>
          <p:spPr>
            <a:xfrm>
              <a:off x="1130925" y="10414725"/>
              <a:ext cx="1890600" cy="303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Confidential</a:t>
              </a:r>
              <a:endParaRPr>
                <a:latin typeface="Calibri"/>
                <a:ea typeface="Calibri"/>
                <a:cs typeface="Calibri"/>
                <a:sym typeface="Calibri"/>
              </a:endParaRPr>
            </a:p>
          </p:txBody>
        </p:sp>
      </p:grpSp>
      <p:pic>
        <p:nvPicPr>
          <p:cNvPr id="396" name="Google Shape;396;p34"/>
          <p:cNvPicPr preferRelativeResize="0"/>
          <p:nvPr/>
        </p:nvPicPr>
        <p:blipFill>
          <a:blip r:embed="rId3">
            <a:alphaModFix/>
          </a:blip>
          <a:stretch>
            <a:fillRect/>
          </a:stretch>
        </p:blipFill>
        <p:spPr>
          <a:xfrm>
            <a:off x="1066076" y="1222100"/>
            <a:ext cx="17971948" cy="1008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